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5" r:id="rId3"/>
    <p:sldMasterId id="2147483723" r:id="rId4"/>
  </p:sldMasterIdLst>
  <p:notesMasterIdLst>
    <p:notesMasterId r:id="rId50"/>
  </p:notesMasterIdLst>
  <p:handoutMasterIdLst>
    <p:handoutMasterId r:id="rId51"/>
  </p:handoutMasterIdLst>
  <p:sldIdLst>
    <p:sldId id="929" r:id="rId5"/>
    <p:sldId id="394" r:id="rId6"/>
    <p:sldId id="734" r:id="rId7"/>
    <p:sldId id="873" r:id="rId8"/>
    <p:sldId id="874" r:id="rId9"/>
    <p:sldId id="880" r:id="rId10"/>
    <p:sldId id="895" r:id="rId11"/>
    <p:sldId id="881" r:id="rId12"/>
    <p:sldId id="928" r:id="rId13"/>
    <p:sldId id="904" r:id="rId14"/>
    <p:sldId id="878" r:id="rId15"/>
    <p:sldId id="896" r:id="rId16"/>
    <p:sldId id="897" r:id="rId17"/>
    <p:sldId id="885" r:id="rId18"/>
    <p:sldId id="882" r:id="rId19"/>
    <p:sldId id="905" r:id="rId20"/>
    <p:sldId id="907" r:id="rId21"/>
    <p:sldId id="906" r:id="rId22"/>
    <p:sldId id="898" r:id="rId23"/>
    <p:sldId id="915" r:id="rId24"/>
    <p:sldId id="899" r:id="rId25"/>
    <p:sldId id="879" r:id="rId26"/>
    <p:sldId id="909" r:id="rId27"/>
    <p:sldId id="900" r:id="rId28"/>
    <p:sldId id="910" r:id="rId29"/>
    <p:sldId id="902" r:id="rId30"/>
    <p:sldId id="911" r:id="rId31"/>
    <p:sldId id="912" r:id="rId32"/>
    <p:sldId id="913" r:id="rId33"/>
    <p:sldId id="914" r:id="rId34"/>
    <p:sldId id="916" r:id="rId35"/>
    <p:sldId id="917" r:id="rId36"/>
    <p:sldId id="875" r:id="rId37"/>
    <p:sldId id="919" r:id="rId38"/>
    <p:sldId id="876" r:id="rId39"/>
    <p:sldId id="920" r:id="rId40"/>
    <p:sldId id="918" r:id="rId41"/>
    <p:sldId id="924" r:id="rId42"/>
    <p:sldId id="921" r:id="rId43"/>
    <p:sldId id="922" r:id="rId44"/>
    <p:sldId id="923" r:id="rId45"/>
    <p:sldId id="883" r:id="rId46"/>
    <p:sldId id="877" r:id="rId47"/>
    <p:sldId id="925" r:id="rId48"/>
    <p:sldId id="732" r:id="rId49"/>
  </p:sldIdLst>
  <p:sldSz cx="12192000" cy="6858000"/>
  <p:notesSz cx="6797675" cy="9928225"/>
  <p:defaultTextStyle>
    <a:defPPr>
      <a:defRPr lang="en-GB"/>
    </a:defPPr>
    <a:lvl1pPr algn="l" defTabSz="407454" rtl="0" fontAlgn="base" hangingPunct="0">
      <a:lnSpc>
        <a:spcPct val="93000"/>
      </a:lnSpc>
      <a:spcBef>
        <a:spcPct val="0"/>
      </a:spcBef>
      <a:spcAft>
        <a:spcPct val="0"/>
      </a:spcAft>
      <a:buClr>
        <a:srgbClr val="000000"/>
      </a:buClr>
      <a:buSzPct val="100000"/>
      <a:buFont typeface="Times New Roman" pitchFamily="16" charset="0"/>
      <a:defRPr sz="1904" kern="1200">
        <a:solidFill>
          <a:schemeClr val="bg1"/>
        </a:solidFill>
        <a:latin typeface="CIPHLN+Arial,Bold;Arial" pitchFamily="32" charset="0"/>
        <a:ea typeface="+mn-ea"/>
        <a:cs typeface="+mn-cs"/>
      </a:defRPr>
    </a:lvl1pPr>
    <a:lvl2pPr marL="673810" indent="-259157" algn="l" defTabSz="407454" rtl="0" fontAlgn="base" hangingPunct="0">
      <a:lnSpc>
        <a:spcPct val="93000"/>
      </a:lnSpc>
      <a:spcBef>
        <a:spcPct val="0"/>
      </a:spcBef>
      <a:spcAft>
        <a:spcPct val="0"/>
      </a:spcAft>
      <a:buClr>
        <a:srgbClr val="000000"/>
      </a:buClr>
      <a:buSzPct val="100000"/>
      <a:buFont typeface="Times New Roman" pitchFamily="16" charset="0"/>
      <a:defRPr sz="1904" kern="1200">
        <a:solidFill>
          <a:schemeClr val="bg1"/>
        </a:solidFill>
        <a:latin typeface="CIPHLN+Arial,Bold;Arial" pitchFamily="32" charset="0"/>
        <a:ea typeface="+mn-ea"/>
        <a:cs typeface="+mn-cs"/>
      </a:defRPr>
    </a:lvl2pPr>
    <a:lvl3pPr marL="1036631" indent="-207326" algn="l" defTabSz="407454" rtl="0" fontAlgn="base" hangingPunct="0">
      <a:lnSpc>
        <a:spcPct val="93000"/>
      </a:lnSpc>
      <a:spcBef>
        <a:spcPct val="0"/>
      </a:spcBef>
      <a:spcAft>
        <a:spcPct val="0"/>
      </a:spcAft>
      <a:buClr>
        <a:srgbClr val="000000"/>
      </a:buClr>
      <a:buSzPct val="100000"/>
      <a:buFont typeface="Times New Roman" pitchFamily="16" charset="0"/>
      <a:defRPr sz="1904" kern="1200">
        <a:solidFill>
          <a:schemeClr val="bg1"/>
        </a:solidFill>
        <a:latin typeface="CIPHLN+Arial,Bold;Arial" pitchFamily="32" charset="0"/>
        <a:ea typeface="+mn-ea"/>
        <a:cs typeface="+mn-cs"/>
      </a:defRPr>
    </a:lvl3pPr>
    <a:lvl4pPr marL="1451283" indent="-207326" algn="l" defTabSz="407454" rtl="0" fontAlgn="base" hangingPunct="0">
      <a:lnSpc>
        <a:spcPct val="93000"/>
      </a:lnSpc>
      <a:spcBef>
        <a:spcPct val="0"/>
      </a:spcBef>
      <a:spcAft>
        <a:spcPct val="0"/>
      </a:spcAft>
      <a:buClr>
        <a:srgbClr val="000000"/>
      </a:buClr>
      <a:buSzPct val="100000"/>
      <a:buFont typeface="Times New Roman" pitchFamily="16" charset="0"/>
      <a:defRPr sz="1904" kern="1200">
        <a:solidFill>
          <a:schemeClr val="bg1"/>
        </a:solidFill>
        <a:latin typeface="CIPHLN+Arial,Bold;Arial" pitchFamily="32" charset="0"/>
        <a:ea typeface="+mn-ea"/>
        <a:cs typeface="+mn-cs"/>
      </a:defRPr>
    </a:lvl4pPr>
    <a:lvl5pPr marL="1865935" indent="-207326" algn="l" defTabSz="407454" rtl="0" fontAlgn="base" hangingPunct="0">
      <a:lnSpc>
        <a:spcPct val="93000"/>
      </a:lnSpc>
      <a:spcBef>
        <a:spcPct val="0"/>
      </a:spcBef>
      <a:spcAft>
        <a:spcPct val="0"/>
      </a:spcAft>
      <a:buClr>
        <a:srgbClr val="000000"/>
      </a:buClr>
      <a:buSzPct val="100000"/>
      <a:buFont typeface="Times New Roman" pitchFamily="16" charset="0"/>
      <a:defRPr sz="1904" kern="1200">
        <a:solidFill>
          <a:schemeClr val="bg1"/>
        </a:solidFill>
        <a:latin typeface="CIPHLN+Arial,Bold;Arial" pitchFamily="32" charset="0"/>
        <a:ea typeface="+mn-ea"/>
        <a:cs typeface="+mn-cs"/>
      </a:defRPr>
    </a:lvl5pPr>
    <a:lvl6pPr marL="2073261" algn="l" defTabSz="829305" rtl="0" eaLnBrk="1" latinLnBrk="0" hangingPunct="1">
      <a:defRPr sz="1904" kern="1200">
        <a:solidFill>
          <a:schemeClr val="bg1"/>
        </a:solidFill>
        <a:latin typeface="CIPHLN+Arial,Bold;Arial" pitchFamily="32" charset="0"/>
        <a:ea typeface="+mn-ea"/>
        <a:cs typeface="+mn-cs"/>
      </a:defRPr>
    </a:lvl6pPr>
    <a:lvl7pPr marL="2487914" algn="l" defTabSz="829305" rtl="0" eaLnBrk="1" latinLnBrk="0" hangingPunct="1">
      <a:defRPr sz="1904" kern="1200">
        <a:solidFill>
          <a:schemeClr val="bg1"/>
        </a:solidFill>
        <a:latin typeface="CIPHLN+Arial,Bold;Arial" pitchFamily="32" charset="0"/>
        <a:ea typeface="+mn-ea"/>
        <a:cs typeface="+mn-cs"/>
      </a:defRPr>
    </a:lvl7pPr>
    <a:lvl8pPr marL="2902565" algn="l" defTabSz="829305" rtl="0" eaLnBrk="1" latinLnBrk="0" hangingPunct="1">
      <a:defRPr sz="1904" kern="1200">
        <a:solidFill>
          <a:schemeClr val="bg1"/>
        </a:solidFill>
        <a:latin typeface="CIPHLN+Arial,Bold;Arial" pitchFamily="32" charset="0"/>
        <a:ea typeface="+mn-ea"/>
        <a:cs typeface="+mn-cs"/>
      </a:defRPr>
    </a:lvl8pPr>
    <a:lvl9pPr marL="3317218" algn="l" defTabSz="829305" rtl="0" eaLnBrk="1" latinLnBrk="0" hangingPunct="1">
      <a:defRPr sz="1904" kern="1200">
        <a:solidFill>
          <a:schemeClr val="bg1"/>
        </a:solidFill>
        <a:latin typeface="CIPHLN+Arial,Bold;Arial" pitchFamily="32" charset="0"/>
        <a:ea typeface="+mn-ea"/>
        <a:cs typeface="+mn-cs"/>
      </a:defRPr>
    </a:lvl9pPr>
  </p:defaultTextStyle>
  <p:extLst>
    <p:ext uri="{EFAFB233-063F-42B5-8137-9DF3F51BA10A}">
      <p15:sldGuideLst xmlns:p15="http://schemas.microsoft.com/office/powerpoint/2012/main">
        <p15:guide id="1" orient="horz" pos="1960" userDrawn="1">
          <p15:clr>
            <a:srgbClr val="A4A3A4"/>
          </p15:clr>
        </p15:guide>
        <p15:guide id="2" pos="3484" userDrawn="1">
          <p15:clr>
            <a:srgbClr val="A4A3A4"/>
          </p15:clr>
        </p15:guide>
      </p15:sldGuideLst>
    </p:ext>
    <p:ext uri="{2D200454-40CA-4A62-9FC3-DE9A4176ACB9}">
      <p15:notesGuideLst xmlns:p15="http://schemas.microsoft.com/office/powerpoint/2012/main">
        <p15:guide id="1" orient="horz" pos="2674" userDrawn="1">
          <p15:clr>
            <a:srgbClr val="A4A3A4"/>
          </p15:clr>
        </p15:guide>
        <p15:guide id="2" pos="194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Hertkorn" initials="PH" lastIdx="2" clrIdx="0">
    <p:extLst>
      <p:ext uri="{19B8F6BF-5375-455C-9EA6-DF929625EA0E}">
        <p15:presenceInfo xmlns:p15="http://schemas.microsoft.com/office/powerpoint/2012/main" userId="S::peter.hertkorn@bwstaff.de::188efeeb-8775-4228-b5f0-25b86ea7bb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D"/>
    <a:srgbClr val="5B5B5C"/>
    <a:srgbClr val="5E5A59"/>
    <a:srgbClr val="EBEBEB"/>
    <a:srgbClr val="5E5E5E"/>
    <a:srgbClr val="D6D6D6"/>
    <a:srgbClr val="0055FF"/>
    <a:srgbClr val="0432FF"/>
    <a:srgbClr val="BE9E57"/>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8B59EA-EBEF-974C-980D-827FD1AE3674}" v="136" dt="2020-10-21T15:15:16.80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9" autoAdjust="0"/>
    <p:restoredTop sz="96242" autoAdjust="0"/>
  </p:normalViewPr>
  <p:slideViewPr>
    <p:cSldViewPr>
      <p:cViewPr varScale="1">
        <p:scale>
          <a:sx n="100" d="100"/>
          <a:sy n="100" d="100"/>
        </p:scale>
        <p:origin x="90" y="222"/>
      </p:cViewPr>
      <p:guideLst>
        <p:guide orient="horz" pos="1960"/>
        <p:guide pos="3484"/>
      </p:guideLst>
    </p:cSldViewPr>
  </p:slideViewPr>
  <p:outlineViewPr>
    <p:cViewPr varScale="1">
      <p:scale>
        <a:sx n="170" d="200"/>
        <a:sy n="170" d="200"/>
      </p:scale>
      <p:origin x="0" y="-208698"/>
    </p:cViewPr>
  </p:outlineViewPr>
  <p:notesTextViewPr>
    <p:cViewPr>
      <p:scale>
        <a:sx n="3" d="2"/>
        <a:sy n="3" d="2"/>
      </p:scale>
      <p:origin x="0" y="0"/>
    </p:cViewPr>
  </p:notesTextViewPr>
  <p:sorterViewPr>
    <p:cViewPr>
      <p:scale>
        <a:sx n="120" d="100"/>
        <a:sy n="120" d="100"/>
      </p:scale>
      <p:origin x="0" y="-17016"/>
    </p:cViewPr>
  </p:sorterViewPr>
  <p:notesViewPr>
    <p:cSldViewPr>
      <p:cViewPr varScale="1">
        <p:scale>
          <a:sx n="92" d="100"/>
          <a:sy n="92" d="100"/>
        </p:scale>
        <p:origin x="4480" y="192"/>
      </p:cViewPr>
      <p:guideLst>
        <p:guide orient="horz" pos="2674"/>
        <p:guide pos="19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Hertkorn" userId="188efeeb-8775-4228-b5f0-25b86ea7bb56" providerId="ADAL" clId="{4C8B5023-5D28-6C4E-93FF-792910FA0D0F}"/>
    <pc:docChg chg="undo custSel addSld delSld modSld sldOrd modMainMaster">
      <pc:chgData name="Peter Hertkorn" userId="188efeeb-8775-4228-b5f0-25b86ea7bb56" providerId="ADAL" clId="{4C8B5023-5D28-6C4E-93FF-792910FA0D0F}" dt="2020-09-21T20:33:55.863" v="6132" actId="948"/>
      <pc:docMkLst>
        <pc:docMk/>
      </pc:docMkLst>
      <pc:sldChg chg="addSp delSp modSp mod">
        <pc:chgData name="Peter Hertkorn" userId="188efeeb-8775-4228-b5f0-25b86ea7bb56" providerId="ADAL" clId="{4C8B5023-5D28-6C4E-93FF-792910FA0D0F}" dt="2020-09-20T18:53:00.161" v="207" actId="20577"/>
        <pc:sldMkLst>
          <pc:docMk/>
          <pc:sldMk cId="0" sldId="265"/>
        </pc:sldMkLst>
        <pc:spChg chg="add del mod">
          <ac:chgData name="Peter Hertkorn" userId="188efeeb-8775-4228-b5f0-25b86ea7bb56" providerId="ADAL" clId="{4C8B5023-5D28-6C4E-93FF-792910FA0D0F}" dt="2020-09-20T18:26:20.113" v="33"/>
          <ac:spMkLst>
            <pc:docMk/>
            <pc:sldMk cId="0" sldId="265"/>
            <ac:spMk id="2" creationId="{252518C2-1F3B-D04E-A615-55493C216B9E}"/>
          </ac:spMkLst>
        </pc:spChg>
        <pc:spChg chg="add del mod">
          <ac:chgData name="Peter Hertkorn" userId="188efeeb-8775-4228-b5f0-25b86ea7bb56" providerId="ADAL" clId="{4C8B5023-5D28-6C4E-93FF-792910FA0D0F}" dt="2020-09-20T18:26:20.029" v="31"/>
          <ac:spMkLst>
            <pc:docMk/>
            <pc:sldMk cId="0" sldId="265"/>
            <ac:spMk id="4" creationId="{B7577471-A249-6843-83CE-D7B6DE1BEA48}"/>
          </ac:spMkLst>
        </pc:spChg>
        <pc:spChg chg="add del mod">
          <ac:chgData name="Peter Hertkorn" userId="188efeeb-8775-4228-b5f0-25b86ea7bb56" providerId="ADAL" clId="{4C8B5023-5D28-6C4E-93FF-792910FA0D0F}" dt="2020-09-20T18:26:25.290" v="36"/>
          <ac:spMkLst>
            <pc:docMk/>
            <pc:sldMk cId="0" sldId="265"/>
            <ac:spMk id="5" creationId="{89DE1626-9C2C-7646-9373-626F0DD1F3EA}"/>
          </ac:spMkLst>
        </pc:spChg>
        <pc:spChg chg="add del mod">
          <ac:chgData name="Peter Hertkorn" userId="188efeeb-8775-4228-b5f0-25b86ea7bb56" providerId="ADAL" clId="{4C8B5023-5D28-6C4E-93FF-792910FA0D0F}" dt="2020-09-20T18:51:55.196" v="189" actId="767"/>
          <ac:spMkLst>
            <pc:docMk/>
            <pc:sldMk cId="0" sldId="265"/>
            <ac:spMk id="6" creationId="{C5A5992F-12DB-B04F-A3ED-6DD6F9E45CA2}"/>
          </ac:spMkLst>
        </pc:spChg>
        <pc:spChg chg="mod">
          <ac:chgData name="Peter Hertkorn" userId="188efeeb-8775-4228-b5f0-25b86ea7bb56" providerId="ADAL" clId="{4C8B5023-5D28-6C4E-93FF-792910FA0D0F}" dt="2020-09-20T18:53:00.161" v="207" actId="20577"/>
          <ac:spMkLst>
            <pc:docMk/>
            <pc:sldMk cId="0" sldId="265"/>
            <ac:spMk id="4097" creationId="{00000000-0000-0000-0000-000000000000}"/>
          </ac:spMkLst>
        </pc:spChg>
        <pc:picChg chg="add del mod">
          <ac:chgData name="Peter Hertkorn" userId="188efeeb-8775-4228-b5f0-25b86ea7bb56" providerId="ADAL" clId="{4C8B5023-5D28-6C4E-93FF-792910FA0D0F}" dt="2020-09-20T18:26:29.954" v="37" actId="21"/>
          <ac:picMkLst>
            <pc:docMk/>
            <pc:sldMk cId="0" sldId="265"/>
            <ac:picMk id="3" creationId="{E3B3973B-030D-3344-B11C-9B0694FD9684}"/>
          </ac:picMkLst>
        </pc:picChg>
      </pc:sldChg>
      <pc:sldChg chg="add">
        <pc:chgData name="Peter Hertkorn" userId="188efeeb-8775-4228-b5f0-25b86ea7bb56" providerId="ADAL" clId="{4C8B5023-5D28-6C4E-93FF-792910FA0D0F}" dt="2020-09-21T14:05:09.325" v="729"/>
        <pc:sldMkLst>
          <pc:docMk/>
          <pc:sldMk cId="1627569216" sldId="337"/>
        </pc:sldMkLst>
      </pc:sldChg>
      <pc:sldChg chg="add">
        <pc:chgData name="Peter Hertkorn" userId="188efeeb-8775-4228-b5f0-25b86ea7bb56" providerId="ADAL" clId="{4C8B5023-5D28-6C4E-93FF-792910FA0D0F}" dt="2020-09-21T14:05:09.325" v="729"/>
        <pc:sldMkLst>
          <pc:docMk/>
          <pc:sldMk cId="3588851319" sldId="338"/>
        </pc:sldMkLst>
      </pc:sldChg>
      <pc:sldChg chg="add">
        <pc:chgData name="Peter Hertkorn" userId="188efeeb-8775-4228-b5f0-25b86ea7bb56" providerId="ADAL" clId="{4C8B5023-5D28-6C4E-93FF-792910FA0D0F}" dt="2020-09-21T14:05:09.325" v="729"/>
        <pc:sldMkLst>
          <pc:docMk/>
          <pc:sldMk cId="3301757449" sldId="339"/>
        </pc:sldMkLst>
      </pc:sldChg>
      <pc:sldChg chg="add">
        <pc:chgData name="Peter Hertkorn" userId="188efeeb-8775-4228-b5f0-25b86ea7bb56" providerId="ADAL" clId="{4C8B5023-5D28-6C4E-93FF-792910FA0D0F}" dt="2020-09-21T14:05:09.325" v="729"/>
        <pc:sldMkLst>
          <pc:docMk/>
          <pc:sldMk cId="2474103973" sldId="340"/>
        </pc:sldMkLst>
      </pc:sldChg>
      <pc:sldChg chg="add">
        <pc:chgData name="Peter Hertkorn" userId="188efeeb-8775-4228-b5f0-25b86ea7bb56" providerId="ADAL" clId="{4C8B5023-5D28-6C4E-93FF-792910FA0D0F}" dt="2020-09-21T14:05:09.325" v="729"/>
        <pc:sldMkLst>
          <pc:docMk/>
          <pc:sldMk cId="1028023680" sldId="341"/>
        </pc:sldMkLst>
      </pc:sldChg>
      <pc:sldChg chg="add">
        <pc:chgData name="Peter Hertkorn" userId="188efeeb-8775-4228-b5f0-25b86ea7bb56" providerId="ADAL" clId="{4C8B5023-5D28-6C4E-93FF-792910FA0D0F}" dt="2020-09-21T14:05:09.325" v="729"/>
        <pc:sldMkLst>
          <pc:docMk/>
          <pc:sldMk cId="628825242" sldId="342"/>
        </pc:sldMkLst>
      </pc:sldChg>
      <pc:sldChg chg="add">
        <pc:chgData name="Peter Hertkorn" userId="188efeeb-8775-4228-b5f0-25b86ea7bb56" providerId="ADAL" clId="{4C8B5023-5D28-6C4E-93FF-792910FA0D0F}" dt="2020-09-21T14:05:09.325" v="729"/>
        <pc:sldMkLst>
          <pc:docMk/>
          <pc:sldMk cId="1263690684" sldId="344"/>
        </pc:sldMkLst>
      </pc:sldChg>
      <pc:sldChg chg="add">
        <pc:chgData name="Peter Hertkorn" userId="188efeeb-8775-4228-b5f0-25b86ea7bb56" providerId="ADAL" clId="{4C8B5023-5D28-6C4E-93FF-792910FA0D0F}" dt="2020-09-21T14:05:09.325" v="729"/>
        <pc:sldMkLst>
          <pc:docMk/>
          <pc:sldMk cId="4114876235" sldId="345"/>
        </pc:sldMkLst>
      </pc:sldChg>
      <pc:sldChg chg="addSp delSp modSp add mod chgLayout">
        <pc:chgData name="Peter Hertkorn" userId="188efeeb-8775-4228-b5f0-25b86ea7bb56" providerId="ADAL" clId="{4C8B5023-5D28-6C4E-93FF-792910FA0D0F}" dt="2020-09-21T20:24:01.296" v="6004" actId="478"/>
        <pc:sldMkLst>
          <pc:docMk/>
          <pc:sldMk cId="1369056167" sldId="346"/>
        </pc:sldMkLst>
        <pc:spChg chg="add mod ord">
          <ac:chgData name="Peter Hertkorn" userId="188efeeb-8775-4228-b5f0-25b86ea7bb56" providerId="ADAL" clId="{4C8B5023-5D28-6C4E-93FF-792910FA0D0F}" dt="2020-09-21T20:23:54.420" v="6003"/>
          <ac:spMkLst>
            <pc:docMk/>
            <pc:sldMk cId="1369056167" sldId="346"/>
            <ac:spMk id="4" creationId="{39DBA820-2E61-A44C-A015-A147A5DB8998}"/>
          </ac:spMkLst>
        </pc:spChg>
        <pc:spChg chg="mod ord">
          <ac:chgData name="Peter Hertkorn" userId="188efeeb-8775-4228-b5f0-25b86ea7bb56" providerId="ADAL" clId="{4C8B5023-5D28-6C4E-93FF-792910FA0D0F}" dt="2020-09-21T20:23:44.342" v="6002" actId="700"/>
          <ac:spMkLst>
            <pc:docMk/>
            <pc:sldMk cId="1369056167" sldId="346"/>
            <ac:spMk id="644097" creationId="{00000000-0000-0000-0000-000000000000}"/>
          </ac:spMkLst>
        </pc:spChg>
        <pc:spChg chg="del">
          <ac:chgData name="Peter Hertkorn" userId="188efeeb-8775-4228-b5f0-25b86ea7bb56" providerId="ADAL" clId="{4C8B5023-5D28-6C4E-93FF-792910FA0D0F}" dt="2020-09-21T20:24:01.296" v="6004" actId="478"/>
          <ac:spMkLst>
            <pc:docMk/>
            <pc:sldMk cId="1369056167" sldId="346"/>
            <ac:spMk id="644098" creationId="{00000000-0000-0000-0000-000000000000}"/>
          </ac:spMkLst>
        </pc:spChg>
      </pc:sldChg>
      <pc:sldChg chg="add">
        <pc:chgData name="Peter Hertkorn" userId="188efeeb-8775-4228-b5f0-25b86ea7bb56" providerId="ADAL" clId="{4C8B5023-5D28-6C4E-93FF-792910FA0D0F}" dt="2020-09-21T14:04:05.791" v="725"/>
        <pc:sldMkLst>
          <pc:docMk/>
          <pc:sldMk cId="3110358645" sldId="347"/>
        </pc:sldMkLst>
      </pc:sldChg>
      <pc:sldChg chg="modSp add mod">
        <pc:chgData name="Peter Hertkorn" userId="188efeeb-8775-4228-b5f0-25b86ea7bb56" providerId="ADAL" clId="{4C8B5023-5D28-6C4E-93FF-792910FA0D0F}" dt="2020-09-21T20:25:38.586" v="6013" actId="20577"/>
        <pc:sldMkLst>
          <pc:docMk/>
          <pc:sldMk cId="3809311111" sldId="348"/>
        </pc:sldMkLst>
        <pc:spChg chg="mod">
          <ac:chgData name="Peter Hertkorn" userId="188efeeb-8775-4228-b5f0-25b86ea7bb56" providerId="ADAL" clId="{4C8B5023-5D28-6C4E-93FF-792910FA0D0F}" dt="2020-09-21T20:25:38.586" v="6013" actId="20577"/>
          <ac:spMkLst>
            <pc:docMk/>
            <pc:sldMk cId="3809311111" sldId="348"/>
            <ac:spMk id="646146" creationId="{00000000-0000-0000-0000-000000000000}"/>
          </ac:spMkLst>
        </pc:spChg>
        <pc:picChg chg="mod">
          <ac:chgData name="Peter Hertkorn" userId="188efeeb-8775-4228-b5f0-25b86ea7bb56" providerId="ADAL" clId="{4C8B5023-5D28-6C4E-93FF-792910FA0D0F}" dt="2020-09-21T20:25:12.789" v="6005" actId="1076"/>
          <ac:picMkLst>
            <pc:docMk/>
            <pc:sldMk cId="3809311111" sldId="348"/>
            <ac:picMk id="2" creationId="{00000000-0000-0000-0000-000000000000}"/>
          </ac:picMkLst>
        </pc:picChg>
      </pc:sldChg>
      <pc:sldChg chg="add">
        <pc:chgData name="Peter Hertkorn" userId="188efeeb-8775-4228-b5f0-25b86ea7bb56" providerId="ADAL" clId="{4C8B5023-5D28-6C4E-93FF-792910FA0D0F}" dt="2020-09-21T14:04:05.791" v="725"/>
        <pc:sldMkLst>
          <pc:docMk/>
          <pc:sldMk cId="1060166369" sldId="349"/>
        </pc:sldMkLst>
      </pc:sldChg>
      <pc:sldChg chg="add">
        <pc:chgData name="Peter Hertkorn" userId="188efeeb-8775-4228-b5f0-25b86ea7bb56" providerId="ADAL" clId="{4C8B5023-5D28-6C4E-93FF-792910FA0D0F}" dt="2020-09-21T14:04:05.791" v="725"/>
        <pc:sldMkLst>
          <pc:docMk/>
          <pc:sldMk cId="2819466857" sldId="350"/>
        </pc:sldMkLst>
      </pc:sldChg>
      <pc:sldChg chg="modSp add mod">
        <pc:chgData name="Peter Hertkorn" userId="188efeeb-8775-4228-b5f0-25b86ea7bb56" providerId="ADAL" clId="{4C8B5023-5D28-6C4E-93FF-792910FA0D0F}" dt="2020-09-21T20:26:17.473" v="6021" actId="1076"/>
        <pc:sldMkLst>
          <pc:docMk/>
          <pc:sldMk cId="4191394707" sldId="351"/>
        </pc:sldMkLst>
        <pc:spChg chg="mod">
          <ac:chgData name="Peter Hertkorn" userId="188efeeb-8775-4228-b5f0-25b86ea7bb56" providerId="ADAL" clId="{4C8B5023-5D28-6C4E-93FF-792910FA0D0F}" dt="2020-09-21T20:26:11.867" v="6020" actId="20577"/>
          <ac:spMkLst>
            <pc:docMk/>
            <pc:sldMk cId="4191394707" sldId="351"/>
            <ac:spMk id="3" creationId="{00000000-0000-0000-0000-000000000000}"/>
          </ac:spMkLst>
        </pc:spChg>
        <pc:picChg chg="mod">
          <ac:chgData name="Peter Hertkorn" userId="188efeeb-8775-4228-b5f0-25b86ea7bb56" providerId="ADAL" clId="{4C8B5023-5D28-6C4E-93FF-792910FA0D0F}" dt="2020-09-21T20:26:17.473" v="6021" actId="1076"/>
          <ac:picMkLst>
            <pc:docMk/>
            <pc:sldMk cId="4191394707" sldId="351"/>
            <ac:picMk id="5" creationId="{00000000-0000-0000-0000-000000000000}"/>
          </ac:picMkLst>
        </pc:picChg>
      </pc:sldChg>
      <pc:sldChg chg="add">
        <pc:chgData name="Peter Hertkorn" userId="188efeeb-8775-4228-b5f0-25b86ea7bb56" providerId="ADAL" clId="{4C8B5023-5D28-6C4E-93FF-792910FA0D0F}" dt="2020-09-21T14:04:05.791" v="725"/>
        <pc:sldMkLst>
          <pc:docMk/>
          <pc:sldMk cId="1296602715" sldId="352"/>
        </pc:sldMkLst>
      </pc:sldChg>
      <pc:sldChg chg="add">
        <pc:chgData name="Peter Hertkorn" userId="188efeeb-8775-4228-b5f0-25b86ea7bb56" providerId="ADAL" clId="{4C8B5023-5D28-6C4E-93FF-792910FA0D0F}" dt="2020-09-21T14:04:05.791" v="725"/>
        <pc:sldMkLst>
          <pc:docMk/>
          <pc:sldMk cId="1830784256" sldId="353"/>
        </pc:sldMkLst>
      </pc:sldChg>
      <pc:sldChg chg="add">
        <pc:chgData name="Peter Hertkorn" userId="188efeeb-8775-4228-b5f0-25b86ea7bb56" providerId="ADAL" clId="{4C8B5023-5D28-6C4E-93FF-792910FA0D0F}" dt="2020-09-21T14:04:05.791" v="725"/>
        <pc:sldMkLst>
          <pc:docMk/>
          <pc:sldMk cId="1797428706" sldId="354"/>
        </pc:sldMkLst>
      </pc:sldChg>
      <pc:sldChg chg="add">
        <pc:chgData name="Peter Hertkorn" userId="188efeeb-8775-4228-b5f0-25b86ea7bb56" providerId="ADAL" clId="{4C8B5023-5D28-6C4E-93FF-792910FA0D0F}" dt="2020-09-21T14:04:05.791" v="725"/>
        <pc:sldMkLst>
          <pc:docMk/>
          <pc:sldMk cId="929925281" sldId="355"/>
        </pc:sldMkLst>
      </pc:sldChg>
      <pc:sldChg chg="modSp add mod">
        <pc:chgData name="Peter Hertkorn" userId="188efeeb-8775-4228-b5f0-25b86ea7bb56" providerId="ADAL" clId="{4C8B5023-5D28-6C4E-93FF-792910FA0D0F}" dt="2020-09-21T20:27:10.242" v="6024" actId="207"/>
        <pc:sldMkLst>
          <pc:docMk/>
          <pc:sldMk cId="3091519516" sldId="356"/>
        </pc:sldMkLst>
        <pc:spChg chg="mod">
          <ac:chgData name="Peter Hertkorn" userId="188efeeb-8775-4228-b5f0-25b86ea7bb56" providerId="ADAL" clId="{4C8B5023-5D28-6C4E-93FF-792910FA0D0F}" dt="2020-09-21T20:27:10.242" v="6024" actId="207"/>
          <ac:spMkLst>
            <pc:docMk/>
            <pc:sldMk cId="3091519516" sldId="356"/>
            <ac:spMk id="3" creationId="{00000000-0000-0000-0000-000000000000}"/>
          </ac:spMkLst>
        </pc:spChg>
      </pc:sldChg>
      <pc:sldChg chg="add">
        <pc:chgData name="Peter Hertkorn" userId="188efeeb-8775-4228-b5f0-25b86ea7bb56" providerId="ADAL" clId="{4C8B5023-5D28-6C4E-93FF-792910FA0D0F}" dt="2020-09-21T14:04:05.791" v="725"/>
        <pc:sldMkLst>
          <pc:docMk/>
          <pc:sldMk cId="508895065" sldId="357"/>
        </pc:sldMkLst>
      </pc:sldChg>
      <pc:sldChg chg="add">
        <pc:chgData name="Peter Hertkorn" userId="188efeeb-8775-4228-b5f0-25b86ea7bb56" providerId="ADAL" clId="{4C8B5023-5D28-6C4E-93FF-792910FA0D0F}" dt="2020-09-21T14:04:51.404" v="727"/>
        <pc:sldMkLst>
          <pc:docMk/>
          <pc:sldMk cId="3336799913" sldId="364"/>
        </pc:sldMkLst>
      </pc:sldChg>
      <pc:sldChg chg="addSp modSp add mod chgLayout">
        <pc:chgData name="Peter Hertkorn" userId="188efeeb-8775-4228-b5f0-25b86ea7bb56" providerId="ADAL" clId="{4C8B5023-5D28-6C4E-93FF-792910FA0D0F}" dt="2020-09-21T20:32:49.245" v="6126" actId="20577"/>
        <pc:sldMkLst>
          <pc:docMk/>
          <pc:sldMk cId="3741430567" sldId="365"/>
        </pc:sldMkLst>
        <pc:spChg chg="mod ord">
          <ac:chgData name="Peter Hertkorn" userId="188efeeb-8775-4228-b5f0-25b86ea7bb56" providerId="ADAL" clId="{4C8B5023-5D28-6C4E-93FF-792910FA0D0F}" dt="2020-09-21T20:32:24.199" v="6124" actId="700"/>
          <ac:spMkLst>
            <pc:docMk/>
            <pc:sldMk cId="3741430567" sldId="365"/>
            <ac:spMk id="2" creationId="{00000000-0000-0000-0000-000000000000}"/>
          </ac:spMkLst>
        </pc:spChg>
        <pc:spChg chg="mod ord">
          <ac:chgData name="Peter Hertkorn" userId="188efeeb-8775-4228-b5f0-25b86ea7bb56" providerId="ADAL" clId="{4C8B5023-5D28-6C4E-93FF-792910FA0D0F}" dt="2020-09-21T20:32:49.245" v="6126" actId="20577"/>
          <ac:spMkLst>
            <pc:docMk/>
            <pc:sldMk cId="3741430567" sldId="365"/>
            <ac:spMk id="3" creationId="{00000000-0000-0000-0000-000000000000}"/>
          </ac:spMkLst>
        </pc:spChg>
        <pc:spChg chg="mod">
          <ac:chgData name="Peter Hertkorn" userId="188efeeb-8775-4228-b5f0-25b86ea7bb56" providerId="ADAL" clId="{4C8B5023-5D28-6C4E-93FF-792910FA0D0F}" dt="2020-09-21T20:32:45.401" v="6125" actId="1076"/>
          <ac:spMkLst>
            <pc:docMk/>
            <pc:sldMk cId="3741430567" sldId="365"/>
            <ac:spMk id="4" creationId="{00000000-0000-0000-0000-000000000000}"/>
          </ac:spMkLst>
        </pc:spChg>
        <pc:spChg chg="mod">
          <ac:chgData name="Peter Hertkorn" userId="188efeeb-8775-4228-b5f0-25b86ea7bb56" providerId="ADAL" clId="{4C8B5023-5D28-6C4E-93FF-792910FA0D0F}" dt="2020-09-21T20:32:45.401" v="6125" actId="1076"/>
          <ac:spMkLst>
            <pc:docMk/>
            <pc:sldMk cId="3741430567" sldId="365"/>
            <ac:spMk id="6" creationId="{00000000-0000-0000-0000-000000000000}"/>
          </ac:spMkLst>
        </pc:spChg>
        <pc:spChg chg="mod">
          <ac:chgData name="Peter Hertkorn" userId="188efeeb-8775-4228-b5f0-25b86ea7bb56" providerId="ADAL" clId="{4C8B5023-5D28-6C4E-93FF-792910FA0D0F}" dt="2020-09-21T20:32:45.401" v="6125" actId="1076"/>
          <ac:spMkLst>
            <pc:docMk/>
            <pc:sldMk cId="3741430567" sldId="365"/>
            <ac:spMk id="7" creationId="{00000000-0000-0000-0000-000000000000}"/>
          </ac:spMkLst>
        </pc:spChg>
        <pc:grpChg chg="add mod">
          <ac:chgData name="Peter Hertkorn" userId="188efeeb-8775-4228-b5f0-25b86ea7bb56" providerId="ADAL" clId="{4C8B5023-5D28-6C4E-93FF-792910FA0D0F}" dt="2020-09-21T20:32:45.401" v="6125" actId="1076"/>
          <ac:grpSpMkLst>
            <pc:docMk/>
            <pc:sldMk cId="3741430567" sldId="365"/>
            <ac:grpSpMk id="5" creationId="{E6A4F4F1-E624-494F-B793-D31B6EA24C09}"/>
          </ac:grpSpMkLst>
        </pc:grpChg>
        <pc:picChg chg="mod">
          <ac:chgData name="Peter Hertkorn" userId="188efeeb-8775-4228-b5f0-25b86ea7bb56" providerId="ADAL" clId="{4C8B5023-5D28-6C4E-93FF-792910FA0D0F}" dt="2020-09-21T20:32:45.401" v="6125" actId="1076"/>
          <ac:picMkLst>
            <pc:docMk/>
            <pc:sldMk cId="3741430567" sldId="365"/>
            <ac:picMk id="2050" creationId="{00000000-0000-0000-0000-000000000000}"/>
          </ac:picMkLst>
        </pc:picChg>
      </pc:sldChg>
      <pc:sldChg chg="modSp add mod chgLayout">
        <pc:chgData name="Peter Hertkorn" userId="188efeeb-8775-4228-b5f0-25b86ea7bb56" providerId="ADAL" clId="{4C8B5023-5D28-6C4E-93FF-792910FA0D0F}" dt="2020-09-21T20:33:11.826" v="6128" actId="1076"/>
        <pc:sldMkLst>
          <pc:docMk/>
          <pc:sldMk cId="1531714530" sldId="366"/>
        </pc:sldMkLst>
        <pc:spChg chg="mod ord">
          <ac:chgData name="Peter Hertkorn" userId="188efeeb-8775-4228-b5f0-25b86ea7bb56" providerId="ADAL" clId="{4C8B5023-5D28-6C4E-93FF-792910FA0D0F}" dt="2020-09-21T20:33:04.955" v="6127" actId="700"/>
          <ac:spMkLst>
            <pc:docMk/>
            <pc:sldMk cId="1531714530" sldId="366"/>
            <ac:spMk id="2" creationId="{00000000-0000-0000-0000-000000000000}"/>
          </ac:spMkLst>
        </pc:spChg>
        <pc:spChg chg="mod ord">
          <ac:chgData name="Peter Hertkorn" userId="188efeeb-8775-4228-b5f0-25b86ea7bb56" providerId="ADAL" clId="{4C8B5023-5D28-6C4E-93FF-792910FA0D0F}" dt="2020-09-21T20:33:04.955" v="6127" actId="700"/>
          <ac:spMkLst>
            <pc:docMk/>
            <pc:sldMk cId="1531714530" sldId="366"/>
            <ac:spMk id="3" creationId="{00000000-0000-0000-0000-000000000000}"/>
          </ac:spMkLst>
        </pc:spChg>
        <pc:picChg chg="mod">
          <ac:chgData name="Peter Hertkorn" userId="188efeeb-8775-4228-b5f0-25b86ea7bb56" providerId="ADAL" clId="{4C8B5023-5D28-6C4E-93FF-792910FA0D0F}" dt="2020-09-21T20:33:11.826" v="6128" actId="1076"/>
          <ac:picMkLst>
            <pc:docMk/>
            <pc:sldMk cId="1531714530" sldId="366"/>
            <ac:picMk id="3074" creationId="{00000000-0000-0000-0000-000000000000}"/>
          </ac:picMkLst>
        </pc:picChg>
      </pc:sldChg>
      <pc:sldChg chg="modSp add mod">
        <pc:chgData name="Peter Hertkorn" userId="188efeeb-8775-4228-b5f0-25b86ea7bb56" providerId="ADAL" clId="{4C8B5023-5D28-6C4E-93FF-792910FA0D0F}" dt="2020-09-21T20:33:55.863" v="6132" actId="948"/>
        <pc:sldMkLst>
          <pc:docMk/>
          <pc:sldMk cId="3821324960" sldId="367"/>
        </pc:sldMkLst>
        <pc:spChg chg="mod">
          <ac:chgData name="Peter Hertkorn" userId="188efeeb-8775-4228-b5f0-25b86ea7bb56" providerId="ADAL" clId="{4C8B5023-5D28-6C4E-93FF-792910FA0D0F}" dt="2020-09-21T20:33:55.863" v="6132" actId="948"/>
          <ac:spMkLst>
            <pc:docMk/>
            <pc:sldMk cId="3821324960" sldId="367"/>
            <ac:spMk id="3" creationId="{00000000-0000-0000-0000-000000000000}"/>
          </ac:spMkLst>
        </pc:spChg>
      </pc:sldChg>
      <pc:sldChg chg="addSp delSp modSp mod chgLayout">
        <pc:chgData name="Peter Hertkorn" userId="188efeeb-8775-4228-b5f0-25b86ea7bb56" providerId="ADAL" clId="{4C8B5023-5D28-6C4E-93FF-792910FA0D0F}" dt="2020-09-21T16:39:37.039" v="1961" actId="20577"/>
        <pc:sldMkLst>
          <pc:docMk/>
          <pc:sldMk cId="2851949531" sldId="394"/>
        </pc:sldMkLst>
        <pc:spChg chg="mod ord">
          <ac:chgData name="Peter Hertkorn" userId="188efeeb-8775-4228-b5f0-25b86ea7bb56" providerId="ADAL" clId="{4C8B5023-5D28-6C4E-93FF-792910FA0D0F}" dt="2020-09-20T18:42:40.605" v="136" actId="700"/>
          <ac:spMkLst>
            <pc:docMk/>
            <pc:sldMk cId="2851949531" sldId="394"/>
            <ac:spMk id="2" creationId="{54DDA2CC-A44E-E745-B9E3-F12ED4AEBD07}"/>
          </ac:spMkLst>
        </pc:spChg>
        <pc:spChg chg="del">
          <ac:chgData name="Peter Hertkorn" userId="188efeeb-8775-4228-b5f0-25b86ea7bb56" providerId="ADAL" clId="{4C8B5023-5D28-6C4E-93FF-792910FA0D0F}" dt="2020-09-20T18:42:40.605" v="136" actId="700"/>
          <ac:spMkLst>
            <pc:docMk/>
            <pc:sldMk cId="2851949531" sldId="394"/>
            <ac:spMk id="3" creationId="{3215BAA1-2F45-9946-B3F4-6D0DB7794AD4}"/>
          </ac:spMkLst>
        </pc:spChg>
        <pc:spChg chg="add mod ord">
          <ac:chgData name="Peter Hertkorn" userId="188efeeb-8775-4228-b5f0-25b86ea7bb56" providerId="ADAL" clId="{4C8B5023-5D28-6C4E-93FF-792910FA0D0F}" dt="2020-09-21T16:39:37.039" v="1961" actId="20577"/>
          <ac:spMkLst>
            <pc:docMk/>
            <pc:sldMk cId="2851949531" sldId="394"/>
            <ac:spMk id="4" creationId="{DC663AA3-6609-9C4B-9CF2-2152F8694E30}"/>
          </ac:spMkLst>
        </pc:spChg>
      </pc:sldChg>
      <pc:sldChg chg="add">
        <pc:chgData name="Peter Hertkorn" userId="188efeeb-8775-4228-b5f0-25b86ea7bb56" providerId="ADAL" clId="{4C8B5023-5D28-6C4E-93FF-792910FA0D0F}" dt="2020-09-21T14:05:30.303" v="731"/>
        <pc:sldMkLst>
          <pc:docMk/>
          <pc:sldMk cId="481109858" sldId="405"/>
        </pc:sldMkLst>
      </pc:sldChg>
      <pc:sldChg chg="add">
        <pc:chgData name="Peter Hertkorn" userId="188efeeb-8775-4228-b5f0-25b86ea7bb56" providerId="ADAL" clId="{4C8B5023-5D28-6C4E-93FF-792910FA0D0F}" dt="2020-09-21T14:05:30.303" v="731"/>
        <pc:sldMkLst>
          <pc:docMk/>
          <pc:sldMk cId="3736007638" sldId="406"/>
        </pc:sldMkLst>
      </pc:sldChg>
      <pc:sldChg chg="add">
        <pc:chgData name="Peter Hertkorn" userId="188efeeb-8775-4228-b5f0-25b86ea7bb56" providerId="ADAL" clId="{4C8B5023-5D28-6C4E-93FF-792910FA0D0F}" dt="2020-09-21T14:05:30.303" v="731"/>
        <pc:sldMkLst>
          <pc:docMk/>
          <pc:sldMk cId="988645318" sldId="407"/>
        </pc:sldMkLst>
      </pc:sldChg>
      <pc:sldChg chg="add">
        <pc:chgData name="Peter Hertkorn" userId="188efeeb-8775-4228-b5f0-25b86ea7bb56" providerId="ADAL" clId="{4C8B5023-5D28-6C4E-93FF-792910FA0D0F}" dt="2020-09-21T14:05:30.303" v="731"/>
        <pc:sldMkLst>
          <pc:docMk/>
          <pc:sldMk cId="2344950592" sldId="408"/>
        </pc:sldMkLst>
      </pc:sldChg>
      <pc:sldChg chg="add">
        <pc:chgData name="Peter Hertkorn" userId="188efeeb-8775-4228-b5f0-25b86ea7bb56" providerId="ADAL" clId="{4C8B5023-5D28-6C4E-93FF-792910FA0D0F}" dt="2020-09-21T14:05:30.303" v="731"/>
        <pc:sldMkLst>
          <pc:docMk/>
          <pc:sldMk cId="1341838230" sldId="409"/>
        </pc:sldMkLst>
      </pc:sldChg>
      <pc:sldChg chg="add">
        <pc:chgData name="Peter Hertkorn" userId="188efeeb-8775-4228-b5f0-25b86ea7bb56" providerId="ADAL" clId="{4C8B5023-5D28-6C4E-93FF-792910FA0D0F}" dt="2020-09-21T14:05:30.303" v="731"/>
        <pc:sldMkLst>
          <pc:docMk/>
          <pc:sldMk cId="2017351036" sldId="410"/>
        </pc:sldMkLst>
      </pc:sldChg>
      <pc:sldChg chg="add">
        <pc:chgData name="Peter Hertkorn" userId="188efeeb-8775-4228-b5f0-25b86ea7bb56" providerId="ADAL" clId="{4C8B5023-5D28-6C4E-93FF-792910FA0D0F}" dt="2020-09-21T14:05:30.303" v="731"/>
        <pc:sldMkLst>
          <pc:docMk/>
          <pc:sldMk cId="2708051319" sldId="411"/>
        </pc:sldMkLst>
      </pc:sldChg>
      <pc:sldChg chg="add">
        <pc:chgData name="Peter Hertkorn" userId="188efeeb-8775-4228-b5f0-25b86ea7bb56" providerId="ADAL" clId="{4C8B5023-5D28-6C4E-93FF-792910FA0D0F}" dt="2020-09-21T14:05:30.303" v="731"/>
        <pc:sldMkLst>
          <pc:docMk/>
          <pc:sldMk cId="3779782669" sldId="412"/>
        </pc:sldMkLst>
      </pc:sldChg>
      <pc:sldChg chg="add">
        <pc:chgData name="Peter Hertkorn" userId="188efeeb-8775-4228-b5f0-25b86ea7bb56" providerId="ADAL" clId="{4C8B5023-5D28-6C4E-93FF-792910FA0D0F}" dt="2020-09-21T14:05:30.303" v="731"/>
        <pc:sldMkLst>
          <pc:docMk/>
          <pc:sldMk cId="1706098824" sldId="413"/>
        </pc:sldMkLst>
      </pc:sldChg>
      <pc:sldChg chg="add">
        <pc:chgData name="Peter Hertkorn" userId="188efeeb-8775-4228-b5f0-25b86ea7bb56" providerId="ADAL" clId="{4C8B5023-5D28-6C4E-93FF-792910FA0D0F}" dt="2020-09-21T14:05:30.303" v="731"/>
        <pc:sldMkLst>
          <pc:docMk/>
          <pc:sldMk cId="495894376" sldId="414"/>
        </pc:sldMkLst>
      </pc:sldChg>
      <pc:sldChg chg="add">
        <pc:chgData name="Peter Hertkorn" userId="188efeeb-8775-4228-b5f0-25b86ea7bb56" providerId="ADAL" clId="{4C8B5023-5D28-6C4E-93FF-792910FA0D0F}" dt="2020-09-21T14:05:30.303" v="731"/>
        <pc:sldMkLst>
          <pc:docMk/>
          <pc:sldMk cId="587596210" sldId="415"/>
        </pc:sldMkLst>
      </pc:sldChg>
      <pc:sldChg chg="add">
        <pc:chgData name="Peter Hertkorn" userId="188efeeb-8775-4228-b5f0-25b86ea7bb56" providerId="ADAL" clId="{4C8B5023-5D28-6C4E-93FF-792910FA0D0F}" dt="2020-09-21T14:05:30.303" v="731"/>
        <pc:sldMkLst>
          <pc:docMk/>
          <pc:sldMk cId="1328548420" sldId="416"/>
        </pc:sldMkLst>
      </pc:sldChg>
      <pc:sldChg chg="add">
        <pc:chgData name="Peter Hertkorn" userId="188efeeb-8775-4228-b5f0-25b86ea7bb56" providerId="ADAL" clId="{4C8B5023-5D28-6C4E-93FF-792910FA0D0F}" dt="2020-09-21T14:05:30.303" v="731"/>
        <pc:sldMkLst>
          <pc:docMk/>
          <pc:sldMk cId="4128742854" sldId="417"/>
        </pc:sldMkLst>
      </pc:sldChg>
      <pc:sldChg chg="add">
        <pc:chgData name="Peter Hertkorn" userId="188efeeb-8775-4228-b5f0-25b86ea7bb56" providerId="ADAL" clId="{4C8B5023-5D28-6C4E-93FF-792910FA0D0F}" dt="2020-09-21T14:05:30.303" v="731"/>
        <pc:sldMkLst>
          <pc:docMk/>
          <pc:sldMk cId="2524438275" sldId="418"/>
        </pc:sldMkLst>
      </pc:sldChg>
      <pc:sldChg chg="add">
        <pc:chgData name="Peter Hertkorn" userId="188efeeb-8775-4228-b5f0-25b86ea7bb56" providerId="ADAL" clId="{4C8B5023-5D28-6C4E-93FF-792910FA0D0F}" dt="2020-09-21T14:05:30.303" v="731"/>
        <pc:sldMkLst>
          <pc:docMk/>
          <pc:sldMk cId="508348422" sldId="419"/>
        </pc:sldMkLst>
      </pc:sldChg>
      <pc:sldChg chg="add">
        <pc:chgData name="Peter Hertkorn" userId="188efeeb-8775-4228-b5f0-25b86ea7bb56" providerId="ADAL" clId="{4C8B5023-5D28-6C4E-93FF-792910FA0D0F}" dt="2020-09-21T14:05:30.303" v="731"/>
        <pc:sldMkLst>
          <pc:docMk/>
          <pc:sldMk cId="1021308543" sldId="420"/>
        </pc:sldMkLst>
      </pc:sldChg>
      <pc:sldChg chg="add">
        <pc:chgData name="Peter Hertkorn" userId="188efeeb-8775-4228-b5f0-25b86ea7bb56" providerId="ADAL" clId="{4C8B5023-5D28-6C4E-93FF-792910FA0D0F}" dt="2020-09-21T14:05:47.760" v="733"/>
        <pc:sldMkLst>
          <pc:docMk/>
          <pc:sldMk cId="2112067933" sldId="421"/>
        </pc:sldMkLst>
      </pc:sldChg>
      <pc:sldChg chg="add">
        <pc:chgData name="Peter Hertkorn" userId="188efeeb-8775-4228-b5f0-25b86ea7bb56" providerId="ADAL" clId="{4C8B5023-5D28-6C4E-93FF-792910FA0D0F}" dt="2020-09-21T14:05:47.760" v="733"/>
        <pc:sldMkLst>
          <pc:docMk/>
          <pc:sldMk cId="218444914" sldId="422"/>
        </pc:sldMkLst>
      </pc:sldChg>
      <pc:sldChg chg="add">
        <pc:chgData name="Peter Hertkorn" userId="188efeeb-8775-4228-b5f0-25b86ea7bb56" providerId="ADAL" clId="{4C8B5023-5D28-6C4E-93FF-792910FA0D0F}" dt="2020-09-21T14:05:47.760" v="733"/>
        <pc:sldMkLst>
          <pc:docMk/>
          <pc:sldMk cId="780642031" sldId="423"/>
        </pc:sldMkLst>
      </pc:sldChg>
      <pc:sldChg chg="add">
        <pc:chgData name="Peter Hertkorn" userId="188efeeb-8775-4228-b5f0-25b86ea7bb56" providerId="ADAL" clId="{4C8B5023-5D28-6C4E-93FF-792910FA0D0F}" dt="2020-09-21T14:05:47.760" v="733"/>
        <pc:sldMkLst>
          <pc:docMk/>
          <pc:sldMk cId="352715497" sldId="424"/>
        </pc:sldMkLst>
      </pc:sldChg>
      <pc:sldChg chg="add">
        <pc:chgData name="Peter Hertkorn" userId="188efeeb-8775-4228-b5f0-25b86ea7bb56" providerId="ADAL" clId="{4C8B5023-5D28-6C4E-93FF-792910FA0D0F}" dt="2020-09-21T14:05:47.760" v="733"/>
        <pc:sldMkLst>
          <pc:docMk/>
          <pc:sldMk cId="893375090" sldId="426"/>
        </pc:sldMkLst>
      </pc:sldChg>
      <pc:sldChg chg="add">
        <pc:chgData name="Peter Hertkorn" userId="188efeeb-8775-4228-b5f0-25b86ea7bb56" providerId="ADAL" clId="{4C8B5023-5D28-6C4E-93FF-792910FA0D0F}" dt="2020-09-21T14:05:47.760" v="733"/>
        <pc:sldMkLst>
          <pc:docMk/>
          <pc:sldMk cId="2317956121" sldId="427"/>
        </pc:sldMkLst>
      </pc:sldChg>
      <pc:sldChg chg="add">
        <pc:chgData name="Peter Hertkorn" userId="188efeeb-8775-4228-b5f0-25b86ea7bb56" providerId="ADAL" clId="{4C8B5023-5D28-6C4E-93FF-792910FA0D0F}" dt="2020-09-21T14:05:47.760" v="733"/>
        <pc:sldMkLst>
          <pc:docMk/>
          <pc:sldMk cId="1857203609" sldId="428"/>
        </pc:sldMkLst>
      </pc:sldChg>
      <pc:sldChg chg="modSp add mod">
        <pc:chgData name="Peter Hertkorn" userId="188efeeb-8775-4228-b5f0-25b86ea7bb56" providerId="ADAL" clId="{4C8B5023-5D28-6C4E-93FF-792910FA0D0F}" dt="2020-09-21T16:18:13.282" v="1402" actId="21"/>
        <pc:sldMkLst>
          <pc:docMk/>
          <pc:sldMk cId="418341290" sldId="439"/>
        </pc:sldMkLst>
        <pc:spChg chg="mod">
          <ac:chgData name="Peter Hertkorn" userId="188efeeb-8775-4228-b5f0-25b86ea7bb56" providerId="ADAL" clId="{4C8B5023-5D28-6C4E-93FF-792910FA0D0F}" dt="2020-09-21T16:18:13.282" v="1402" actId="21"/>
          <ac:spMkLst>
            <pc:docMk/>
            <pc:sldMk cId="418341290" sldId="439"/>
            <ac:spMk id="3" creationId="{00000000-0000-0000-0000-000000000000}"/>
          </ac:spMkLst>
        </pc:spChg>
      </pc:sldChg>
      <pc:sldChg chg="add">
        <pc:chgData name="Peter Hertkorn" userId="188efeeb-8775-4228-b5f0-25b86ea7bb56" providerId="ADAL" clId="{4C8B5023-5D28-6C4E-93FF-792910FA0D0F}" dt="2020-09-21T14:06:53.441" v="741"/>
        <pc:sldMkLst>
          <pc:docMk/>
          <pc:sldMk cId="383989534" sldId="483"/>
        </pc:sldMkLst>
      </pc:sldChg>
      <pc:sldChg chg="add">
        <pc:chgData name="Peter Hertkorn" userId="188efeeb-8775-4228-b5f0-25b86ea7bb56" providerId="ADAL" clId="{4C8B5023-5D28-6C4E-93FF-792910FA0D0F}" dt="2020-09-21T14:06:53.441" v="741"/>
        <pc:sldMkLst>
          <pc:docMk/>
          <pc:sldMk cId="3992727799" sldId="484"/>
        </pc:sldMkLst>
      </pc:sldChg>
      <pc:sldChg chg="add">
        <pc:chgData name="Peter Hertkorn" userId="188efeeb-8775-4228-b5f0-25b86ea7bb56" providerId="ADAL" clId="{4C8B5023-5D28-6C4E-93FF-792910FA0D0F}" dt="2020-09-21T14:06:53.441" v="741"/>
        <pc:sldMkLst>
          <pc:docMk/>
          <pc:sldMk cId="1275631092" sldId="485"/>
        </pc:sldMkLst>
      </pc:sldChg>
      <pc:sldChg chg="add">
        <pc:chgData name="Peter Hertkorn" userId="188efeeb-8775-4228-b5f0-25b86ea7bb56" providerId="ADAL" clId="{4C8B5023-5D28-6C4E-93FF-792910FA0D0F}" dt="2020-09-21T14:06:53.441" v="741"/>
        <pc:sldMkLst>
          <pc:docMk/>
          <pc:sldMk cId="155387585" sldId="486"/>
        </pc:sldMkLst>
      </pc:sldChg>
      <pc:sldChg chg="add">
        <pc:chgData name="Peter Hertkorn" userId="188efeeb-8775-4228-b5f0-25b86ea7bb56" providerId="ADAL" clId="{4C8B5023-5D28-6C4E-93FF-792910FA0D0F}" dt="2020-09-21T14:06:53.441" v="741"/>
        <pc:sldMkLst>
          <pc:docMk/>
          <pc:sldMk cId="2520135613" sldId="487"/>
        </pc:sldMkLst>
      </pc:sldChg>
      <pc:sldChg chg="add">
        <pc:chgData name="Peter Hertkorn" userId="188efeeb-8775-4228-b5f0-25b86ea7bb56" providerId="ADAL" clId="{4C8B5023-5D28-6C4E-93FF-792910FA0D0F}" dt="2020-09-21T14:06:53.441" v="741"/>
        <pc:sldMkLst>
          <pc:docMk/>
          <pc:sldMk cId="3308462782" sldId="488"/>
        </pc:sldMkLst>
      </pc:sldChg>
      <pc:sldChg chg="add">
        <pc:chgData name="Peter Hertkorn" userId="188efeeb-8775-4228-b5f0-25b86ea7bb56" providerId="ADAL" clId="{4C8B5023-5D28-6C4E-93FF-792910FA0D0F}" dt="2020-09-21T14:06:53.441" v="741"/>
        <pc:sldMkLst>
          <pc:docMk/>
          <pc:sldMk cId="4087691226" sldId="489"/>
        </pc:sldMkLst>
      </pc:sldChg>
      <pc:sldChg chg="add">
        <pc:chgData name="Peter Hertkorn" userId="188efeeb-8775-4228-b5f0-25b86ea7bb56" providerId="ADAL" clId="{4C8B5023-5D28-6C4E-93FF-792910FA0D0F}" dt="2020-09-21T14:06:53.441" v="741"/>
        <pc:sldMkLst>
          <pc:docMk/>
          <pc:sldMk cId="2854811875" sldId="490"/>
        </pc:sldMkLst>
      </pc:sldChg>
      <pc:sldChg chg="add">
        <pc:chgData name="Peter Hertkorn" userId="188efeeb-8775-4228-b5f0-25b86ea7bb56" providerId="ADAL" clId="{4C8B5023-5D28-6C4E-93FF-792910FA0D0F}" dt="2020-09-21T14:06:53.441" v="741"/>
        <pc:sldMkLst>
          <pc:docMk/>
          <pc:sldMk cId="3720645706" sldId="491"/>
        </pc:sldMkLst>
      </pc:sldChg>
      <pc:sldChg chg="add">
        <pc:chgData name="Peter Hertkorn" userId="188efeeb-8775-4228-b5f0-25b86ea7bb56" providerId="ADAL" clId="{4C8B5023-5D28-6C4E-93FF-792910FA0D0F}" dt="2020-09-21T14:06:53.441" v="741"/>
        <pc:sldMkLst>
          <pc:docMk/>
          <pc:sldMk cId="3249399595" sldId="492"/>
        </pc:sldMkLst>
      </pc:sldChg>
      <pc:sldChg chg="add">
        <pc:chgData name="Peter Hertkorn" userId="188efeeb-8775-4228-b5f0-25b86ea7bb56" providerId="ADAL" clId="{4C8B5023-5D28-6C4E-93FF-792910FA0D0F}" dt="2020-09-21T14:06:53.441" v="741"/>
        <pc:sldMkLst>
          <pc:docMk/>
          <pc:sldMk cId="2552220393" sldId="493"/>
        </pc:sldMkLst>
      </pc:sldChg>
      <pc:sldChg chg="add">
        <pc:chgData name="Peter Hertkorn" userId="188efeeb-8775-4228-b5f0-25b86ea7bb56" providerId="ADAL" clId="{4C8B5023-5D28-6C4E-93FF-792910FA0D0F}" dt="2020-09-21T14:06:53.441" v="741"/>
        <pc:sldMkLst>
          <pc:docMk/>
          <pc:sldMk cId="1006980139" sldId="494"/>
        </pc:sldMkLst>
      </pc:sldChg>
      <pc:sldChg chg="add">
        <pc:chgData name="Peter Hertkorn" userId="188efeeb-8775-4228-b5f0-25b86ea7bb56" providerId="ADAL" clId="{4C8B5023-5D28-6C4E-93FF-792910FA0D0F}" dt="2020-09-21T14:06:53.441" v="741"/>
        <pc:sldMkLst>
          <pc:docMk/>
          <pc:sldMk cId="336556135" sldId="495"/>
        </pc:sldMkLst>
      </pc:sldChg>
      <pc:sldChg chg="add">
        <pc:chgData name="Peter Hertkorn" userId="188efeeb-8775-4228-b5f0-25b86ea7bb56" providerId="ADAL" clId="{4C8B5023-5D28-6C4E-93FF-792910FA0D0F}" dt="2020-09-21T14:06:53.441" v="741"/>
        <pc:sldMkLst>
          <pc:docMk/>
          <pc:sldMk cId="3086281682" sldId="496"/>
        </pc:sldMkLst>
      </pc:sldChg>
      <pc:sldChg chg="add">
        <pc:chgData name="Peter Hertkorn" userId="188efeeb-8775-4228-b5f0-25b86ea7bb56" providerId="ADAL" clId="{4C8B5023-5D28-6C4E-93FF-792910FA0D0F}" dt="2020-09-21T14:06:53.441" v="741"/>
        <pc:sldMkLst>
          <pc:docMk/>
          <pc:sldMk cId="3676981127" sldId="497"/>
        </pc:sldMkLst>
      </pc:sldChg>
      <pc:sldChg chg="add">
        <pc:chgData name="Peter Hertkorn" userId="188efeeb-8775-4228-b5f0-25b86ea7bb56" providerId="ADAL" clId="{4C8B5023-5D28-6C4E-93FF-792910FA0D0F}" dt="2020-09-21T14:06:53.441" v="741"/>
        <pc:sldMkLst>
          <pc:docMk/>
          <pc:sldMk cId="2623939112" sldId="498"/>
        </pc:sldMkLst>
      </pc:sldChg>
      <pc:sldChg chg="add">
        <pc:chgData name="Peter Hertkorn" userId="188efeeb-8775-4228-b5f0-25b86ea7bb56" providerId="ADAL" clId="{4C8B5023-5D28-6C4E-93FF-792910FA0D0F}" dt="2020-09-21T14:06:53.441" v="741"/>
        <pc:sldMkLst>
          <pc:docMk/>
          <pc:sldMk cId="4038399539" sldId="499"/>
        </pc:sldMkLst>
      </pc:sldChg>
      <pc:sldChg chg="add">
        <pc:chgData name="Peter Hertkorn" userId="188efeeb-8775-4228-b5f0-25b86ea7bb56" providerId="ADAL" clId="{4C8B5023-5D28-6C4E-93FF-792910FA0D0F}" dt="2020-09-21T14:06:53.441" v="741"/>
        <pc:sldMkLst>
          <pc:docMk/>
          <pc:sldMk cId="4070208906" sldId="500"/>
        </pc:sldMkLst>
      </pc:sldChg>
      <pc:sldChg chg="add">
        <pc:chgData name="Peter Hertkorn" userId="188efeeb-8775-4228-b5f0-25b86ea7bb56" providerId="ADAL" clId="{4C8B5023-5D28-6C4E-93FF-792910FA0D0F}" dt="2020-09-21T14:06:53.441" v="741"/>
        <pc:sldMkLst>
          <pc:docMk/>
          <pc:sldMk cId="3504949529" sldId="501"/>
        </pc:sldMkLst>
      </pc:sldChg>
      <pc:sldChg chg="add">
        <pc:chgData name="Peter Hertkorn" userId="188efeeb-8775-4228-b5f0-25b86ea7bb56" providerId="ADAL" clId="{4C8B5023-5D28-6C4E-93FF-792910FA0D0F}" dt="2020-09-21T14:06:53.441" v="741"/>
        <pc:sldMkLst>
          <pc:docMk/>
          <pc:sldMk cId="2566515628" sldId="502"/>
        </pc:sldMkLst>
      </pc:sldChg>
      <pc:sldChg chg="add">
        <pc:chgData name="Peter Hertkorn" userId="188efeeb-8775-4228-b5f0-25b86ea7bb56" providerId="ADAL" clId="{4C8B5023-5D28-6C4E-93FF-792910FA0D0F}" dt="2020-09-21T14:06:53.441" v="741"/>
        <pc:sldMkLst>
          <pc:docMk/>
          <pc:sldMk cId="1241177182" sldId="503"/>
        </pc:sldMkLst>
      </pc:sldChg>
      <pc:sldChg chg="add">
        <pc:chgData name="Peter Hertkorn" userId="188efeeb-8775-4228-b5f0-25b86ea7bb56" providerId="ADAL" clId="{4C8B5023-5D28-6C4E-93FF-792910FA0D0F}" dt="2020-09-21T14:06:53.441" v="741"/>
        <pc:sldMkLst>
          <pc:docMk/>
          <pc:sldMk cId="2703330366" sldId="504"/>
        </pc:sldMkLst>
      </pc:sldChg>
      <pc:sldChg chg="add">
        <pc:chgData name="Peter Hertkorn" userId="188efeeb-8775-4228-b5f0-25b86ea7bb56" providerId="ADAL" clId="{4C8B5023-5D28-6C4E-93FF-792910FA0D0F}" dt="2020-09-21T14:06:53.441" v="741"/>
        <pc:sldMkLst>
          <pc:docMk/>
          <pc:sldMk cId="1963095623" sldId="505"/>
        </pc:sldMkLst>
      </pc:sldChg>
      <pc:sldChg chg="add">
        <pc:chgData name="Peter Hertkorn" userId="188efeeb-8775-4228-b5f0-25b86ea7bb56" providerId="ADAL" clId="{4C8B5023-5D28-6C4E-93FF-792910FA0D0F}" dt="2020-09-21T14:06:53.441" v="741"/>
        <pc:sldMkLst>
          <pc:docMk/>
          <pc:sldMk cId="2564920727" sldId="507"/>
        </pc:sldMkLst>
      </pc:sldChg>
      <pc:sldChg chg="add">
        <pc:chgData name="Peter Hertkorn" userId="188efeeb-8775-4228-b5f0-25b86ea7bb56" providerId="ADAL" clId="{4C8B5023-5D28-6C4E-93FF-792910FA0D0F}" dt="2020-09-21T14:06:53.441" v="741"/>
        <pc:sldMkLst>
          <pc:docMk/>
          <pc:sldMk cId="3722629389" sldId="508"/>
        </pc:sldMkLst>
      </pc:sldChg>
      <pc:sldChg chg="add">
        <pc:chgData name="Peter Hertkorn" userId="188efeeb-8775-4228-b5f0-25b86ea7bb56" providerId="ADAL" clId="{4C8B5023-5D28-6C4E-93FF-792910FA0D0F}" dt="2020-09-21T14:05:47.760" v="733"/>
        <pc:sldMkLst>
          <pc:docMk/>
          <pc:sldMk cId="4097082639" sldId="518"/>
        </pc:sldMkLst>
      </pc:sldChg>
      <pc:sldChg chg="modSp add mod ord">
        <pc:chgData name="Peter Hertkorn" userId="188efeeb-8775-4228-b5f0-25b86ea7bb56" providerId="ADAL" clId="{4C8B5023-5D28-6C4E-93FF-792910FA0D0F}" dt="2020-09-21T20:30:42.124" v="6109" actId="6549"/>
        <pc:sldMkLst>
          <pc:docMk/>
          <pc:sldMk cId="2082399778" sldId="520"/>
        </pc:sldMkLst>
        <pc:spChg chg="mod">
          <ac:chgData name="Peter Hertkorn" userId="188efeeb-8775-4228-b5f0-25b86ea7bb56" providerId="ADAL" clId="{4C8B5023-5D28-6C4E-93FF-792910FA0D0F}" dt="2020-09-21T20:30:00.611" v="6042" actId="20577"/>
          <ac:spMkLst>
            <pc:docMk/>
            <pc:sldMk cId="2082399778" sldId="520"/>
            <ac:spMk id="2" creationId="{86075732-A3B1-1149-8257-BD247003AA3C}"/>
          </ac:spMkLst>
        </pc:spChg>
        <pc:spChg chg="mod">
          <ac:chgData name="Peter Hertkorn" userId="188efeeb-8775-4228-b5f0-25b86ea7bb56" providerId="ADAL" clId="{4C8B5023-5D28-6C4E-93FF-792910FA0D0F}" dt="2020-09-21T20:30:42.124" v="6109" actId="6549"/>
          <ac:spMkLst>
            <pc:docMk/>
            <pc:sldMk cId="2082399778" sldId="520"/>
            <ac:spMk id="3" creationId="{B057ED05-F6B8-D54F-8346-E8DEFE7FB5F1}"/>
          </ac:spMkLst>
        </pc:spChg>
      </pc:sldChg>
      <pc:sldChg chg="add">
        <pc:chgData name="Peter Hertkorn" userId="188efeeb-8775-4228-b5f0-25b86ea7bb56" providerId="ADAL" clId="{4C8B5023-5D28-6C4E-93FF-792910FA0D0F}" dt="2020-09-21T14:05:09.325" v="729"/>
        <pc:sldMkLst>
          <pc:docMk/>
          <pc:sldMk cId="2034611556" sldId="521"/>
        </pc:sldMkLst>
      </pc:sldChg>
      <pc:sldChg chg="add">
        <pc:chgData name="Peter Hertkorn" userId="188efeeb-8775-4228-b5f0-25b86ea7bb56" providerId="ADAL" clId="{4C8B5023-5D28-6C4E-93FF-792910FA0D0F}" dt="2020-09-21T14:05:09.325" v="729"/>
        <pc:sldMkLst>
          <pc:docMk/>
          <pc:sldMk cId="3578642883" sldId="522"/>
        </pc:sldMkLst>
      </pc:sldChg>
      <pc:sldChg chg="add">
        <pc:chgData name="Peter Hertkorn" userId="188efeeb-8775-4228-b5f0-25b86ea7bb56" providerId="ADAL" clId="{4C8B5023-5D28-6C4E-93FF-792910FA0D0F}" dt="2020-09-21T14:05:09.325" v="729"/>
        <pc:sldMkLst>
          <pc:docMk/>
          <pc:sldMk cId="860378496" sldId="523"/>
        </pc:sldMkLst>
      </pc:sldChg>
      <pc:sldChg chg="modSp add mod ord">
        <pc:chgData name="Peter Hertkorn" userId="188efeeb-8775-4228-b5f0-25b86ea7bb56" providerId="ADAL" clId="{4C8B5023-5D28-6C4E-93FF-792910FA0D0F}" dt="2020-09-21T13:24:08.199" v="604" actId="20577"/>
        <pc:sldMkLst>
          <pc:docMk/>
          <pc:sldMk cId="1622653749" sldId="541"/>
        </pc:sldMkLst>
        <pc:spChg chg="mod">
          <ac:chgData name="Peter Hertkorn" userId="188efeeb-8775-4228-b5f0-25b86ea7bb56" providerId="ADAL" clId="{4C8B5023-5D28-6C4E-93FF-792910FA0D0F}" dt="2020-09-21T13:24:08.199" v="604" actId="20577"/>
          <ac:spMkLst>
            <pc:docMk/>
            <pc:sldMk cId="1622653749" sldId="541"/>
            <ac:spMk id="2" creationId="{00000000-0000-0000-0000-000000000000}"/>
          </ac:spMkLst>
        </pc:spChg>
        <pc:spChg chg="mod">
          <ac:chgData name="Peter Hertkorn" userId="188efeeb-8775-4228-b5f0-25b86ea7bb56" providerId="ADAL" clId="{4C8B5023-5D28-6C4E-93FF-792910FA0D0F}" dt="2020-09-21T13:16:55.333" v="595" actId="1076"/>
          <ac:spMkLst>
            <pc:docMk/>
            <pc:sldMk cId="1622653749" sldId="541"/>
            <ac:spMk id="5" creationId="{00000000-0000-0000-0000-000000000000}"/>
          </ac:spMkLst>
        </pc:spChg>
      </pc:sldChg>
      <pc:sldChg chg="modSp mod">
        <pc:chgData name="Peter Hertkorn" userId="188efeeb-8775-4228-b5f0-25b86ea7bb56" providerId="ADAL" clId="{4C8B5023-5D28-6C4E-93FF-792910FA0D0F}" dt="2020-09-20T19:15:18.147" v="353" actId="14100"/>
        <pc:sldMkLst>
          <pc:docMk/>
          <pc:sldMk cId="872545089" sldId="708"/>
        </pc:sldMkLst>
        <pc:spChg chg="mod">
          <ac:chgData name="Peter Hertkorn" userId="188efeeb-8775-4228-b5f0-25b86ea7bb56" providerId="ADAL" clId="{4C8B5023-5D28-6C4E-93FF-792910FA0D0F}" dt="2020-09-20T19:15:18.147" v="353" actId="14100"/>
          <ac:spMkLst>
            <pc:docMk/>
            <pc:sldMk cId="872545089" sldId="708"/>
            <ac:spMk id="3" creationId="{00000000-0000-0000-0000-000000000000}"/>
          </ac:spMkLst>
        </pc:spChg>
        <pc:spChg chg="mod">
          <ac:chgData name="Peter Hertkorn" userId="188efeeb-8775-4228-b5f0-25b86ea7bb56" providerId="ADAL" clId="{4C8B5023-5D28-6C4E-93FF-792910FA0D0F}" dt="2020-09-20T18:56:03.813" v="269" actId="1038"/>
          <ac:spMkLst>
            <pc:docMk/>
            <pc:sldMk cId="872545089" sldId="708"/>
            <ac:spMk id="4" creationId="{00000000-0000-0000-0000-000000000000}"/>
          </ac:spMkLst>
        </pc:spChg>
        <pc:spChg chg="mod">
          <ac:chgData name="Peter Hertkorn" userId="188efeeb-8775-4228-b5f0-25b86ea7bb56" providerId="ADAL" clId="{4C8B5023-5D28-6C4E-93FF-792910FA0D0F}" dt="2020-09-20T18:55:50.921" v="249" actId="1038"/>
          <ac:spMkLst>
            <pc:docMk/>
            <pc:sldMk cId="872545089" sldId="708"/>
            <ac:spMk id="7" creationId="{00000000-0000-0000-0000-000000000000}"/>
          </ac:spMkLst>
        </pc:spChg>
        <pc:picChg chg="mod">
          <ac:chgData name="Peter Hertkorn" userId="188efeeb-8775-4228-b5f0-25b86ea7bb56" providerId="ADAL" clId="{4C8B5023-5D28-6C4E-93FF-792910FA0D0F}" dt="2020-09-20T18:56:03.813" v="269" actId="1038"/>
          <ac:picMkLst>
            <pc:docMk/>
            <pc:sldMk cId="872545089" sldId="708"/>
            <ac:picMk id="2050" creationId="{00000000-0000-0000-0000-000000000000}"/>
          </ac:picMkLst>
        </pc:picChg>
        <pc:picChg chg="mod">
          <ac:chgData name="Peter Hertkorn" userId="188efeeb-8775-4228-b5f0-25b86ea7bb56" providerId="ADAL" clId="{4C8B5023-5D28-6C4E-93FF-792910FA0D0F}" dt="2020-09-20T18:55:50.921" v="249" actId="1038"/>
          <ac:picMkLst>
            <pc:docMk/>
            <pc:sldMk cId="872545089" sldId="708"/>
            <ac:picMk id="2051" creationId="{00000000-0000-0000-0000-000000000000}"/>
          </ac:picMkLst>
        </pc:picChg>
      </pc:sldChg>
      <pc:sldChg chg="modSp mod">
        <pc:chgData name="Peter Hertkorn" userId="188efeeb-8775-4228-b5f0-25b86ea7bb56" providerId="ADAL" clId="{4C8B5023-5D28-6C4E-93FF-792910FA0D0F}" dt="2020-09-21T13:24:40.896" v="623" actId="5793"/>
        <pc:sldMkLst>
          <pc:docMk/>
          <pc:sldMk cId="2062115803" sldId="709"/>
        </pc:sldMkLst>
        <pc:spChg chg="mod">
          <ac:chgData name="Peter Hertkorn" userId="188efeeb-8775-4228-b5f0-25b86ea7bb56" providerId="ADAL" clId="{4C8B5023-5D28-6C4E-93FF-792910FA0D0F}" dt="2020-09-21T13:24:40.896" v="623" actId="5793"/>
          <ac:spMkLst>
            <pc:docMk/>
            <pc:sldMk cId="2062115803" sldId="709"/>
            <ac:spMk id="2" creationId="{00000000-0000-0000-0000-000000000000}"/>
          </ac:spMkLst>
        </pc:spChg>
        <pc:graphicFrameChg chg="mod">
          <ac:chgData name="Peter Hertkorn" userId="188efeeb-8775-4228-b5f0-25b86ea7bb56" providerId="ADAL" clId="{4C8B5023-5D28-6C4E-93FF-792910FA0D0F}" dt="2020-09-20T19:15:44.634" v="356" actId="1036"/>
          <ac:graphicFrameMkLst>
            <pc:docMk/>
            <pc:sldMk cId="2062115803" sldId="709"/>
            <ac:graphicFrameMk id="4" creationId="{00000000-0000-0000-0000-000000000000}"/>
          </ac:graphicFrameMkLst>
        </pc:graphicFrameChg>
      </pc:sldChg>
      <pc:sldChg chg="modSp mod">
        <pc:chgData name="Peter Hertkorn" userId="188efeeb-8775-4228-b5f0-25b86ea7bb56" providerId="ADAL" clId="{4C8B5023-5D28-6C4E-93FF-792910FA0D0F}" dt="2020-09-21T13:24:51.696" v="639" actId="5793"/>
        <pc:sldMkLst>
          <pc:docMk/>
          <pc:sldMk cId="182007141" sldId="710"/>
        </pc:sldMkLst>
        <pc:spChg chg="mod">
          <ac:chgData name="Peter Hertkorn" userId="188efeeb-8775-4228-b5f0-25b86ea7bb56" providerId="ADAL" clId="{4C8B5023-5D28-6C4E-93FF-792910FA0D0F}" dt="2020-09-21T13:24:51.696" v="639" actId="5793"/>
          <ac:spMkLst>
            <pc:docMk/>
            <pc:sldMk cId="182007141" sldId="710"/>
            <ac:spMk id="2" creationId="{00000000-0000-0000-0000-000000000000}"/>
          </ac:spMkLst>
        </pc:spChg>
        <pc:spChg chg="mod">
          <ac:chgData name="Peter Hertkorn" userId="188efeeb-8775-4228-b5f0-25b86ea7bb56" providerId="ADAL" clId="{4C8B5023-5D28-6C4E-93FF-792910FA0D0F}" dt="2020-09-21T12:28:32.295" v="371" actId="207"/>
          <ac:spMkLst>
            <pc:docMk/>
            <pc:sldMk cId="182007141" sldId="710"/>
            <ac:spMk id="3" creationId="{00000000-0000-0000-0000-000000000000}"/>
          </ac:spMkLst>
        </pc:spChg>
      </pc:sldChg>
      <pc:sldChg chg="addSp delSp modSp mod addCm delCm modCm chgLayout">
        <pc:chgData name="Peter Hertkorn" userId="188efeeb-8775-4228-b5f0-25b86ea7bb56" providerId="ADAL" clId="{4C8B5023-5D28-6C4E-93FF-792910FA0D0F}" dt="2020-09-21T13:35:42.630" v="679" actId="1076"/>
        <pc:sldMkLst>
          <pc:docMk/>
          <pc:sldMk cId="579391640" sldId="723"/>
        </pc:sldMkLst>
        <pc:spChg chg="mod ord">
          <ac:chgData name="Peter Hertkorn" userId="188efeeb-8775-4228-b5f0-25b86ea7bb56" providerId="ADAL" clId="{4C8B5023-5D28-6C4E-93FF-792910FA0D0F}" dt="2020-09-21T13:25:15.722" v="663" actId="20577"/>
          <ac:spMkLst>
            <pc:docMk/>
            <pc:sldMk cId="579391640" sldId="723"/>
            <ac:spMk id="2" creationId="{00000000-0000-0000-0000-000000000000}"/>
          </ac:spMkLst>
        </pc:spChg>
        <pc:spChg chg="mod ord">
          <ac:chgData name="Peter Hertkorn" userId="188efeeb-8775-4228-b5f0-25b86ea7bb56" providerId="ADAL" clId="{4C8B5023-5D28-6C4E-93FF-792910FA0D0F}" dt="2020-09-21T12:28:50.933" v="374" actId="207"/>
          <ac:spMkLst>
            <pc:docMk/>
            <pc:sldMk cId="579391640" sldId="723"/>
            <ac:spMk id="3" creationId="{00000000-0000-0000-0000-000000000000}"/>
          </ac:spMkLst>
        </pc:spChg>
        <pc:picChg chg="add del mod">
          <ac:chgData name="Peter Hertkorn" userId="188efeeb-8775-4228-b5f0-25b86ea7bb56" providerId="ADAL" clId="{4C8B5023-5D28-6C4E-93FF-792910FA0D0F}" dt="2020-09-21T13:35:25.782" v="677" actId="478"/>
          <ac:picMkLst>
            <pc:docMk/>
            <pc:sldMk cId="579391640" sldId="723"/>
            <ac:picMk id="5" creationId="{E19DF4DE-C35F-2549-8EDA-10E140808A1C}"/>
          </ac:picMkLst>
        </pc:picChg>
        <pc:picChg chg="add del mod">
          <ac:chgData name="Peter Hertkorn" userId="188efeeb-8775-4228-b5f0-25b86ea7bb56" providerId="ADAL" clId="{4C8B5023-5D28-6C4E-93FF-792910FA0D0F}" dt="2020-09-21T13:30:05.182" v="672" actId="478"/>
          <ac:picMkLst>
            <pc:docMk/>
            <pc:sldMk cId="579391640" sldId="723"/>
            <ac:picMk id="7" creationId="{064101B8-C4D4-0440-9461-4F0B0D2440F6}"/>
          </ac:picMkLst>
        </pc:picChg>
        <pc:picChg chg="add mod">
          <ac:chgData name="Peter Hertkorn" userId="188efeeb-8775-4228-b5f0-25b86ea7bb56" providerId="ADAL" clId="{4C8B5023-5D28-6C4E-93FF-792910FA0D0F}" dt="2020-09-21T13:35:42.630" v="679" actId="1076"/>
          <ac:picMkLst>
            <pc:docMk/>
            <pc:sldMk cId="579391640" sldId="723"/>
            <ac:picMk id="9" creationId="{03CD2C0E-CD26-F14C-AE68-454534443C9F}"/>
          </ac:picMkLst>
        </pc:picChg>
      </pc:sldChg>
      <pc:sldChg chg="modSp mod">
        <pc:chgData name="Peter Hertkorn" userId="188efeeb-8775-4228-b5f0-25b86ea7bb56" providerId="ADAL" clId="{4C8B5023-5D28-6C4E-93FF-792910FA0D0F}" dt="2020-09-21T17:25:39.545" v="3844" actId="20577"/>
        <pc:sldMkLst>
          <pc:docMk/>
          <pc:sldMk cId="336021442" sldId="726"/>
        </pc:sldMkLst>
        <pc:spChg chg="mod">
          <ac:chgData name="Peter Hertkorn" userId="188efeeb-8775-4228-b5f0-25b86ea7bb56" providerId="ADAL" clId="{4C8B5023-5D28-6C4E-93FF-792910FA0D0F}" dt="2020-09-21T13:24:17.499" v="607" actId="20577"/>
          <ac:spMkLst>
            <pc:docMk/>
            <pc:sldMk cId="336021442" sldId="726"/>
            <ac:spMk id="2" creationId="{00000000-0000-0000-0000-000000000000}"/>
          </ac:spMkLst>
        </pc:spChg>
        <pc:spChg chg="mod">
          <ac:chgData name="Peter Hertkorn" userId="188efeeb-8775-4228-b5f0-25b86ea7bb56" providerId="ADAL" clId="{4C8B5023-5D28-6C4E-93FF-792910FA0D0F}" dt="2020-09-21T12:28:15.946" v="368" actId="207"/>
          <ac:spMkLst>
            <pc:docMk/>
            <pc:sldMk cId="336021442" sldId="726"/>
            <ac:spMk id="4" creationId="{00000000-0000-0000-0000-000000000000}"/>
          </ac:spMkLst>
        </pc:spChg>
        <pc:spChg chg="mod">
          <ac:chgData name="Peter Hertkorn" userId="188efeeb-8775-4228-b5f0-25b86ea7bb56" providerId="ADAL" clId="{4C8B5023-5D28-6C4E-93FF-792910FA0D0F}" dt="2020-09-21T17:25:39.545" v="3844" actId="20577"/>
          <ac:spMkLst>
            <pc:docMk/>
            <pc:sldMk cId="336021442" sldId="726"/>
            <ac:spMk id="6" creationId="{00000000-0000-0000-0000-000000000000}"/>
          </ac:spMkLst>
        </pc:spChg>
        <pc:picChg chg="mod">
          <ac:chgData name="Peter Hertkorn" userId="188efeeb-8775-4228-b5f0-25b86ea7bb56" providerId="ADAL" clId="{4C8B5023-5D28-6C4E-93FF-792910FA0D0F}" dt="2020-09-20T18:57:45.980" v="312" actId="1036"/>
          <ac:picMkLst>
            <pc:docMk/>
            <pc:sldMk cId="336021442" sldId="726"/>
            <ac:picMk id="1026" creationId="{00000000-0000-0000-0000-000000000000}"/>
          </ac:picMkLst>
        </pc:picChg>
      </pc:sldChg>
      <pc:sldChg chg="modSp mod">
        <pc:chgData name="Peter Hertkorn" userId="188efeeb-8775-4228-b5f0-25b86ea7bb56" providerId="ADAL" clId="{4C8B5023-5D28-6C4E-93FF-792910FA0D0F}" dt="2020-09-20T19:11:43.279" v="349" actId="255"/>
        <pc:sldMkLst>
          <pc:docMk/>
          <pc:sldMk cId="1272384529" sldId="728"/>
        </pc:sldMkLst>
        <pc:spChg chg="mod">
          <ac:chgData name="Peter Hertkorn" userId="188efeeb-8775-4228-b5f0-25b86ea7bb56" providerId="ADAL" clId="{4C8B5023-5D28-6C4E-93FF-792910FA0D0F}" dt="2020-09-20T19:11:43.279" v="349" actId="255"/>
          <ac:spMkLst>
            <pc:docMk/>
            <pc:sldMk cId="1272384529" sldId="728"/>
            <ac:spMk id="607234" creationId="{00000000-0000-0000-0000-000000000000}"/>
          </ac:spMkLst>
        </pc:spChg>
        <pc:picChg chg="mod">
          <ac:chgData name="Peter Hertkorn" userId="188efeeb-8775-4228-b5f0-25b86ea7bb56" providerId="ADAL" clId="{4C8B5023-5D28-6C4E-93FF-792910FA0D0F}" dt="2020-09-20T18:58:36.995" v="331" actId="1038"/>
          <ac:picMkLst>
            <pc:docMk/>
            <pc:sldMk cId="1272384529" sldId="728"/>
            <ac:picMk id="1026" creationId="{00000000-0000-0000-0000-000000000000}"/>
          </ac:picMkLst>
        </pc:picChg>
      </pc:sldChg>
      <pc:sldChg chg="modSp mod">
        <pc:chgData name="Peter Hertkorn" userId="188efeeb-8775-4228-b5f0-25b86ea7bb56" providerId="ADAL" clId="{4C8B5023-5D28-6C4E-93FF-792910FA0D0F}" dt="2020-09-21T20:22:27.447" v="6001" actId="20577"/>
        <pc:sldMkLst>
          <pc:docMk/>
          <pc:sldMk cId="1872679773" sldId="730"/>
        </pc:sldMkLst>
        <pc:spChg chg="mod">
          <ac:chgData name="Peter Hertkorn" userId="188efeeb-8775-4228-b5f0-25b86ea7bb56" providerId="ADAL" clId="{4C8B5023-5D28-6C4E-93FF-792910FA0D0F}" dt="2020-09-21T20:22:27.447" v="6001" actId="20577"/>
          <ac:spMkLst>
            <pc:docMk/>
            <pc:sldMk cId="1872679773" sldId="730"/>
            <ac:spMk id="2" creationId="{00000000-0000-0000-0000-000000000000}"/>
          </ac:spMkLst>
        </pc:spChg>
      </pc:sldChg>
      <pc:sldChg chg="modSp mod">
        <pc:chgData name="Peter Hertkorn" userId="188efeeb-8775-4228-b5f0-25b86ea7bb56" providerId="ADAL" clId="{4C8B5023-5D28-6C4E-93FF-792910FA0D0F}" dt="2020-09-21T13:25:06.615" v="655" actId="5793"/>
        <pc:sldMkLst>
          <pc:docMk/>
          <pc:sldMk cId="3395469237" sldId="731"/>
        </pc:sldMkLst>
        <pc:spChg chg="mod">
          <ac:chgData name="Peter Hertkorn" userId="188efeeb-8775-4228-b5f0-25b86ea7bb56" providerId="ADAL" clId="{4C8B5023-5D28-6C4E-93FF-792910FA0D0F}" dt="2020-09-21T13:25:06.615" v="655" actId="5793"/>
          <ac:spMkLst>
            <pc:docMk/>
            <pc:sldMk cId="3395469237" sldId="731"/>
            <ac:spMk id="2" creationId="{00000000-0000-0000-0000-000000000000}"/>
          </ac:spMkLst>
        </pc:spChg>
        <pc:spChg chg="mod">
          <ac:chgData name="Peter Hertkorn" userId="188efeeb-8775-4228-b5f0-25b86ea7bb56" providerId="ADAL" clId="{4C8B5023-5D28-6C4E-93FF-792910FA0D0F}" dt="2020-09-21T12:28:41.512" v="373" actId="207"/>
          <ac:spMkLst>
            <pc:docMk/>
            <pc:sldMk cId="3395469237" sldId="731"/>
            <ac:spMk id="3" creationId="{00000000-0000-0000-0000-000000000000}"/>
          </ac:spMkLst>
        </pc:spChg>
      </pc:sldChg>
      <pc:sldChg chg="modSp add mod">
        <pc:chgData name="Peter Hertkorn" userId="188efeeb-8775-4228-b5f0-25b86ea7bb56" providerId="ADAL" clId="{4C8B5023-5D28-6C4E-93FF-792910FA0D0F}" dt="2020-09-21T16:18:18.108" v="1403"/>
        <pc:sldMkLst>
          <pc:docMk/>
          <pc:sldMk cId="118380103" sldId="732"/>
        </pc:sldMkLst>
        <pc:spChg chg="mod">
          <ac:chgData name="Peter Hertkorn" userId="188efeeb-8775-4228-b5f0-25b86ea7bb56" providerId="ADAL" clId="{4C8B5023-5D28-6C4E-93FF-792910FA0D0F}" dt="2020-09-20T09:57:13.649" v="7" actId="20577"/>
          <ac:spMkLst>
            <pc:docMk/>
            <pc:sldMk cId="118380103" sldId="732"/>
            <ac:spMk id="2" creationId="{60D06580-7ADA-404B-BBDB-B2175CCC4B6A}"/>
          </ac:spMkLst>
        </pc:spChg>
        <pc:spChg chg="mod">
          <ac:chgData name="Peter Hertkorn" userId="188efeeb-8775-4228-b5f0-25b86ea7bb56" providerId="ADAL" clId="{4C8B5023-5D28-6C4E-93FF-792910FA0D0F}" dt="2020-09-21T16:18:18.108" v="1403"/>
          <ac:spMkLst>
            <pc:docMk/>
            <pc:sldMk cId="118380103" sldId="732"/>
            <ac:spMk id="3" creationId="{04E465AC-C245-1145-91B6-A58726F0C10C}"/>
          </ac:spMkLst>
        </pc:spChg>
      </pc:sldChg>
      <pc:sldChg chg="add del">
        <pc:chgData name="Peter Hertkorn" userId="188efeeb-8775-4228-b5f0-25b86ea7bb56" providerId="ADAL" clId="{4C8B5023-5D28-6C4E-93FF-792910FA0D0F}" dt="2020-09-21T20:29:42.391" v="6026" actId="2696"/>
        <pc:sldMkLst>
          <pc:docMk/>
          <pc:sldMk cId="856501043" sldId="733"/>
        </pc:sldMkLst>
      </pc:sldChg>
      <pc:sldChg chg="modSp add mod">
        <pc:chgData name="Peter Hertkorn" userId="188efeeb-8775-4228-b5f0-25b86ea7bb56" providerId="ADAL" clId="{4C8B5023-5D28-6C4E-93FF-792910FA0D0F}" dt="2020-09-21T15:57:17.409" v="790" actId="20577"/>
        <pc:sldMkLst>
          <pc:docMk/>
          <pc:sldMk cId="2569376862" sldId="734"/>
        </pc:sldMkLst>
        <pc:spChg chg="mod">
          <ac:chgData name="Peter Hertkorn" userId="188efeeb-8775-4228-b5f0-25b86ea7bb56" providerId="ADAL" clId="{4C8B5023-5D28-6C4E-93FF-792910FA0D0F}" dt="2020-09-21T15:57:17.409" v="790" actId="20577"/>
          <ac:spMkLst>
            <pc:docMk/>
            <pc:sldMk cId="2569376862" sldId="734"/>
            <ac:spMk id="2" creationId="{2B736ED3-00BB-274E-936A-0B7FA44B9D58}"/>
          </ac:spMkLst>
        </pc:spChg>
      </pc:sldChg>
      <pc:sldChg chg="modSp add mod ord modNotesTx">
        <pc:chgData name="Peter Hertkorn" userId="188efeeb-8775-4228-b5f0-25b86ea7bb56" providerId="ADAL" clId="{4C8B5023-5D28-6C4E-93FF-792910FA0D0F}" dt="2020-09-21T16:30:58.413" v="1696" actId="20577"/>
        <pc:sldMkLst>
          <pc:docMk/>
          <pc:sldMk cId="3352693768" sldId="735"/>
        </pc:sldMkLst>
        <pc:spChg chg="mod">
          <ac:chgData name="Peter Hertkorn" userId="188efeeb-8775-4228-b5f0-25b86ea7bb56" providerId="ADAL" clId="{4C8B5023-5D28-6C4E-93FF-792910FA0D0F}" dt="2020-09-21T16:30:58.413" v="1696" actId="20577"/>
          <ac:spMkLst>
            <pc:docMk/>
            <pc:sldMk cId="3352693768" sldId="735"/>
            <ac:spMk id="2" creationId="{BD41F61E-7205-5349-B348-3965CFC9BB3C}"/>
          </ac:spMkLst>
        </pc:spChg>
        <pc:spChg chg="mod">
          <ac:chgData name="Peter Hertkorn" userId="188efeeb-8775-4228-b5f0-25b86ea7bb56" providerId="ADAL" clId="{4C8B5023-5D28-6C4E-93FF-792910FA0D0F}" dt="2020-09-21T16:30:46.058" v="1692" actId="20577"/>
          <ac:spMkLst>
            <pc:docMk/>
            <pc:sldMk cId="3352693768" sldId="735"/>
            <ac:spMk id="3" creationId="{69BE53BD-73CA-0043-9D8B-AB398206E391}"/>
          </ac:spMkLst>
        </pc:spChg>
      </pc:sldChg>
      <pc:sldChg chg="add">
        <pc:chgData name="Peter Hertkorn" userId="188efeeb-8775-4228-b5f0-25b86ea7bb56" providerId="ADAL" clId="{4C8B5023-5D28-6C4E-93FF-792910FA0D0F}" dt="2020-09-21T14:04:10.869" v="726"/>
        <pc:sldMkLst>
          <pc:docMk/>
          <pc:sldMk cId="264339817" sldId="736"/>
        </pc:sldMkLst>
      </pc:sldChg>
      <pc:sldChg chg="add">
        <pc:chgData name="Peter Hertkorn" userId="188efeeb-8775-4228-b5f0-25b86ea7bb56" providerId="ADAL" clId="{4C8B5023-5D28-6C4E-93FF-792910FA0D0F}" dt="2020-09-21T14:04:55.097" v="728"/>
        <pc:sldMkLst>
          <pc:docMk/>
          <pc:sldMk cId="254317452" sldId="737"/>
        </pc:sldMkLst>
      </pc:sldChg>
      <pc:sldChg chg="add">
        <pc:chgData name="Peter Hertkorn" userId="188efeeb-8775-4228-b5f0-25b86ea7bb56" providerId="ADAL" clId="{4C8B5023-5D28-6C4E-93FF-792910FA0D0F}" dt="2020-09-21T14:06:53.441" v="741"/>
        <pc:sldMkLst>
          <pc:docMk/>
          <pc:sldMk cId="2539088139" sldId="778"/>
        </pc:sldMkLst>
      </pc:sldChg>
      <pc:sldChg chg="add">
        <pc:chgData name="Peter Hertkorn" userId="188efeeb-8775-4228-b5f0-25b86ea7bb56" providerId="ADAL" clId="{4C8B5023-5D28-6C4E-93FF-792910FA0D0F}" dt="2020-09-21T14:06:53.441" v="741"/>
        <pc:sldMkLst>
          <pc:docMk/>
          <pc:sldMk cId="2178563503" sldId="783"/>
        </pc:sldMkLst>
      </pc:sldChg>
      <pc:sldChg chg="add">
        <pc:chgData name="Peter Hertkorn" userId="188efeeb-8775-4228-b5f0-25b86ea7bb56" providerId="ADAL" clId="{4C8B5023-5D28-6C4E-93FF-792910FA0D0F}" dt="2020-09-21T14:06:33.391" v="739"/>
        <pc:sldMkLst>
          <pc:docMk/>
          <pc:sldMk cId="131069829" sldId="797"/>
        </pc:sldMkLst>
      </pc:sldChg>
      <pc:sldChg chg="add">
        <pc:chgData name="Peter Hertkorn" userId="188efeeb-8775-4228-b5f0-25b86ea7bb56" providerId="ADAL" clId="{4C8B5023-5D28-6C4E-93FF-792910FA0D0F}" dt="2020-09-21T14:06:33.391" v="739"/>
        <pc:sldMkLst>
          <pc:docMk/>
          <pc:sldMk cId="2684940932" sldId="798"/>
        </pc:sldMkLst>
      </pc:sldChg>
      <pc:sldChg chg="add">
        <pc:chgData name="Peter Hertkorn" userId="188efeeb-8775-4228-b5f0-25b86ea7bb56" providerId="ADAL" clId="{4C8B5023-5D28-6C4E-93FF-792910FA0D0F}" dt="2020-09-21T14:06:33.391" v="739"/>
        <pc:sldMkLst>
          <pc:docMk/>
          <pc:sldMk cId="3164040756" sldId="799"/>
        </pc:sldMkLst>
      </pc:sldChg>
      <pc:sldChg chg="add">
        <pc:chgData name="Peter Hertkorn" userId="188efeeb-8775-4228-b5f0-25b86ea7bb56" providerId="ADAL" clId="{4C8B5023-5D28-6C4E-93FF-792910FA0D0F}" dt="2020-09-21T14:06:33.391" v="739"/>
        <pc:sldMkLst>
          <pc:docMk/>
          <pc:sldMk cId="499341697" sldId="800"/>
        </pc:sldMkLst>
      </pc:sldChg>
      <pc:sldChg chg="add">
        <pc:chgData name="Peter Hertkorn" userId="188efeeb-8775-4228-b5f0-25b86ea7bb56" providerId="ADAL" clId="{4C8B5023-5D28-6C4E-93FF-792910FA0D0F}" dt="2020-09-21T14:06:33.391" v="739"/>
        <pc:sldMkLst>
          <pc:docMk/>
          <pc:sldMk cId="663456669" sldId="801"/>
        </pc:sldMkLst>
      </pc:sldChg>
      <pc:sldChg chg="add">
        <pc:chgData name="Peter Hertkorn" userId="188efeeb-8775-4228-b5f0-25b86ea7bb56" providerId="ADAL" clId="{4C8B5023-5D28-6C4E-93FF-792910FA0D0F}" dt="2020-09-21T14:06:33.391" v="739"/>
        <pc:sldMkLst>
          <pc:docMk/>
          <pc:sldMk cId="1105707223" sldId="802"/>
        </pc:sldMkLst>
      </pc:sldChg>
      <pc:sldChg chg="add">
        <pc:chgData name="Peter Hertkorn" userId="188efeeb-8775-4228-b5f0-25b86ea7bb56" providerId="ADAL" clId="{4C8B5023-5D28-6C4E-93FF-792910FA0D0F}" dt="2020-09-21T14:05:09.325" v="729"/>
        <pc:sldMkLst>
          <pc:docMk/>
          <pc:sldMk cId="3589039621" sldId="838"/>
        </pc:sldMkLst>
      </pc:sldChg>
      <pc:sldChg chg="add">
        <pc:chgData name="Peter Hertkorn" userId="188efeeb-8775-4228-b5f0-25b86ea7bb56" providerId="ADAL" clId="{4C8B5023-5D28-6C4E-93FF-792910FA0D0F}" dt="2020-09-21T14:05:13.114" v="730"/>
        <pc:sldMkLst>
          <pc:docMk/>
          <pc:sldMk cId="2999251782" sldId="839"/>
        </pc:sldMkLst>
      </pc:sldChg>
      <pc:sldChg chg="add">
        <pc:chgData name="Peter Hertkorn" userId="188efeeb-8775-4228-b5f0-25b86ea7bb56" providerId="ADAL" clId="{4C8B5023-5D28-6C4E-93FF-792910FA0D0F}" dt="2020-09-21T14:05:35.479" v="732"/>
        <pc:sldMkLst>
          <pc:docMk/>
          <pc:sldMk cId="266919619" sldId="840"/>
        </pc:sldMkLst>
      </pc:sldChg>
      <pc:sldChg chg="add">
        <pc:chgData name="Peter Hertkorn" userId="188efeeb-8775-4228-b5f0-25b86ea7bb56" providerId="ADAL" clId="{4C8B5023-5D28-6C4E-93FF-792910FA0D0F}" dt="2020-09-21T14:06:01.554" v="734"/>
        <pc:sldMkLst>
          <pc:docMk/>
          <pc:sldMk cId="2412064202" sldId="841"/>
        </pc:sldMkLst>
      </pc:sldChg>
      <pc:sldChg chg="add">
        <pc:chgData name="Peter Hertkorn" userId="188efeeb-8775-4228-b5f0-25b86ea7bb56" providerId="ADAL" clId="{4C8B5023-5D28-6C4E-93FF-792910FA0D0F}" dt="2020-09-21T14:06:06.920" v="735"/>
        <pc:sldMkLst>
          <pc:docMk/>
          <pc:sldMk cId="2289670601" sldId="842"/>
        </pc:sldMkLst>
      </pc:sldChg>
      <pc:sldChg chg="add">
        <pc:chgData name="Peter Hertkorn" userId="188efeeb-8775-4228-b5f0-25b86ea7bb56" providerId="ADAL" clId="{4C8B5023-5D28-6C4E-93FF-792910FA0D0F}" dt="2020-09-21T14:06:12.240" v="736"/>
        <pc:sldMkLst>
          <pc:docMk/>
          <pc:sldMk cId="310609371" sldId="843"/>
        </pc:sldMkLst>
      </pc:sldChg>
      <pc:sldChg chg="add">
        <pc:chgData name="Peter Hertkorn" userId="188efeeb-8775-4228-b5f0-25b86ea7bb56" providerId="ADAL" clId="{4C8B5023-5D28-6C4E-93FF-792910FA0D0F}" dt="2020-09-21T14:06:18.877" v="737"/>
        <pc:sldMkLst>
          <pc:docMk/>
          <pc:sldMk cId="2817254569" sldId="844"/>
        </pc:sldMkLst>
      </pc:sldChg>
      <pc:sldChg chg="add">
        <pc:chgData name="Peter Hertkorn" userId="188efeeb-8775-4228-b5f0-25b86ea7bb56" providerId="ADAL" clId="{4C8B5023-5D28-6C4E-93FF-792910FA0D0F}" dt="2020-09-21T14:06:19.613" v="738"/>
        <pc:sldMkLst>
          <pc:docMk/>
          <pc:sldMk cId="1349900373" sldId="845"/>
        </pc:sldMkLst>
      </pc:sldChg>
      <pc:sldChg chg="add">
        <pc:chgData name="Peter Hertkorn" userId="188efeeb-8775-4228-b5f0-25b86ea7bb56" providerId="ADAL" clId="{4C8B5023-5D28-6C4E-93FF-792910FA0D0F}" dt="2020-09-21T14:06:38.385" v="740"/>
        <pc:sldMkLst>
          <pc:docMk/>
          <pc:sldMk cId="3972375484" sldId="846"/>
        </pc:sldMkLst>
      </pc:sldChg>
      <pc:sldChg chg="add del">
        <pc:chgData name="Peter Hertkorn" userId="188efeeb-8775-4228-b5f0-25b86ea7bb56" providerId="ADAL" clId="{4C8B5023-5D28-6C4E-93FF-792910FA0D0F}" dt="2020-09-21T15:56:33.393" v="744" actId="2696"/>
        <pc:sldMkLst>
          <pc:docMk/>
          <pc:sldMk cId="1651122230" sldId="847"/>
        </pc:sldMkLst>
      </pc:sldChg>
      <pc:sldChg chg="modSp add mod ord">
        <pc:chgData name="Peter Hertkorn" userId="188efeeb-8775-4228-b5f0-25b86ea7bb56" providerId="ADAL" clId="{4C8B5023-5D28-6C4E-93FF-792910FA0D0F}" dt="2020-09-21T15:56:48.351" v="780" actId="12"/>
        <pc:sldMkLst>
          <pc:docMk/>
          <pc:sldMk cId="2679771549" sldId="847"/>
        </pc:sldMkLst>
        <pc:spChg chg="mod">
          <ac:chgData name="Peter Hertkorn" userId="188efeeb-8775-4228-b5f0-25b86ea7bb56" providerId="ADAL" clId="{4C8B5023-5D28-6C4E-93FF-792910FA0D0F}" dt="2020-09-21T15:56:40" v="755" actId="20577"/>
          <ac:spMkLst>
            <pc:docMk/>
            <pc:sldMk cId="2679771549" sldId="847"/>
            <ac:spMk id="2" creationId="{041D8C0B-E082-1D46-9EE9-8D34E5B643DC}"/>
          </ac:spMkLst>
        </pc:spChg>
        <pc:spChg chg="mod">
          <ac:chgData name="Peter Hertkorn" userId="188efeeb-8775-4228-b5f0-25b86ea7bb56" providerId="ADAL" clId="{4C8B5023-5D28-6C4E-93FF-792910FA0D0F}" dt="2020-09-21T15:56:48.351" v="780" actId="12"/>
          <ac:spMkLst>
            <pc:docMk/>
            <pc:sldMk cId="2679771549" sldId="847"/>
            <ac:spMk id="3" creationId="{B20A0217-6263-814D-9033-3B05A2DA3665}"/>
          </ac:spMkLst>
        </pc:spChg>
      </pc:sldChg>
      <pc:sldChg chg="modSp add mod modNotesTx">
        <pc:chgData name="Peter Hertkorn" userId="188efeeb-8775-4228-b5f0-25b86ea7bb56" providerId="ADAL" clId="{4C8B5023-5D28-6C4E-93FF-792910FA0D0F}" dt="2020-09-21T20:09:14.464" v="5750" actId="6549"/>
        <pc:sldMkLst>
          <pc:docMk/>
          <pc:sldMk cId="743368086" sldId="848"/>
        </pc:sldMkLst>
        <pc:spChg chg="mod">
          <ac:chgData name="Peter Hertkorn" userId="188efeeb-8775-4228-b5f0-25b86ea7bb56" providerId="ADAL" clId="{4C8B5023-5D28-6C4E-93FF-792910FA0D0F}" dt="2020-09-21T20:08:14.320" v="5733" actId="20577"/>
          <ac:spMkLst>
            <pc:docMk/>
            <pc:sldMk cId="743368086" sldId="848"/>
            <ac:spMk id="2" creationId="{3FD3A658-0ACD-AE43-95A6-01AD1C5FC136}"/>
          </ac:spMkLst>
        </pc:spChg>
        <pc:spChg chg="mod">
          <ac:chgData name="Peter Hertkorn" userId="188efeeb-8775-4228-b5f0-25b86ea7bb56" providerId="ADAL" clId="{4C8B5023-5D28-6C4E-93FF-792910FA0D0F}" dt="2020-09-21T20:08:38.883" v="5735" actId="255"/>
          <ac:spMkLst>
            <pc:docMk/>
            <pc:sldMk cId="743368086" sldId="848"/>
            <ac:spMk id="3" creationId="{32207EE9-A8C7-544B-BCD4-303DD46AB2B7}"/>
          </ac:spMkLst>
        </pc:spChg>
      </pc:sldChg>
      <pc:sldChg chg="addSp modSp add mod modNotesTx">
        <pc:chgData name="Peter Hertkorn" userId="188efeeb-8775-4228-b5f0-25b86ea7bb56" providerId="ADAL" clId="{4C8B5023-5D28-6C4E-93FF-792910FA0D0F}" dt="2020-09-21T20:13:05.313" v="5806" actId="20577"/>
        <pc:sldMkLst>
          <pc:docMk/>
          <pc:sldMk cId="2467563252" sldId="849"/>
        </pc:sldMkLst>
        <pc:spChg chg="mod">
          <ac:chgData name="Peter Hertkorn" userId="188efeeb-8775-4228-b5f0-25b86ea7bb56" providerId="ADAL" clId="{4C8B5023-5D28-6C4E-93FF-792910FA0D0F}" dt="2020-09-21T16:03:39.624" v="897" actId="20577"/>
          <ac:spMkLst>
            <pc:docMk/>
            <pc:sldMk cId="2467563252" sldId="849"/>
            <ac:spMk id="2" creationId="{834B2E78-7D33-624F-B841-460EEB87377D}"/>
          </ac:spMkLst>
        </pc:spChg>
        <pc:spChg chg="mod">
          <ac:chgData name="Peter Hertkorn" userId="188efeeb-8775-4228-b5f0-25b86ea7bb56" providerId="ADAL" clId="{4C8B5023-5D28-6C4E-93FF-792910FA0D0F}" dt="2020-09-21T20:12:13.859" v="5785"/>
          <ac:spMkLst>
            <pc:docMk/>
            <pc:sldMk cId="2467563252" sldId="849"/>
            <ac:spMk id="3" creationId="{32073C60-F98D-7740-8341-A5F56A844674}"/>
          </ac:spMkLst>
        </pc:spChg>
        <pc:spChg chg="add mod">
          <ac:chgData name="Peter Hertkorn" userId="188efeeb-8775-4228-b5f0-25b86ea7bb56" providerId="ADAL" clId="{4C8B5023-5D28-6C4E-93FF-792910FA0D0F}" dt="2020-09-21T20:13:05.313" v="5806" actId="20577"/>
          <ac:spMkLst>
            <pc:docMk/>
            <pc:sldMk cId="2467563252" sldId="849"/>
            <ac:spMk id="6" creationId="{0B2D6AFF-573D-2B43-B9B1-A42FE4814911}"/>
          </ac:spMkLst>
        </pc:spChg>
        <pc:picChg chg="add mod">
          <ac:chgData name="Peter Hertkorn" userId="188efeeb-8775-4228-b5f0-25b86ea7bb56" providerId="ADAL" clId="{4C8B5023-5D28-6C4E-93FF-792910FA0D0F}" dt="2020-09-21T20:12:36.333" v="5786"/>
          <ac:picMkLst>
            <pc:docMk/>
            <pc:sldMk cId="2467563252" sldId="849"/>
            <ac:picMk id="4" creationId="{D776333C-EDA2-9E43-A1AE-DF4DE8921512}"/>
          </ac:picMkLst>
        </pc:picChg>
        <pc:picChg chg="add mod">
          <ac:chgData name="Peter Hertkorn" userId="188efeeb-8775-4228-b5f0-25b86ea7bb56" providerId="ADAL" clId="{4C8B5023-5D28-6C4E-93FF-792910FA0D0F}" dt="2020-09-21T20:12:45.583" v="5794" actId="1036"/>
          <ac:picMkLst>
            <pc:docMk/>
            <pc:sldMk cId="2467563252" sldId="849"/>
            <ac:picMk id="5" creationId="{9EBB130E-DFD9-6942-9606-BA3F0D4BCA3C}"/>
          </ac:picMkLst>
        </pc:picChg>
      </pc:sldChg>
      <pc:sldChg chg="modSp add del mod">
        <pc:chgData name="Peter Hertkorn" userId="188efeeb-8775-4228-b5f0-25b86ea7bb56" providerId="ADAL" clId="{4C8B5023-5D28-6C4E-93FF-792910FA0D0F}" dt="2020-09-21T19:58:42.321" v="5648" actId="2696"/>
        <pc:sldMkLst>
          <pc:docMk/>
          <pc:sldMk cId="284108891" sldId="850"/>
        </pc:sldMkLst>
        <pc:spChg chg="mod">
          <ac:chgData name="Peter Hertkorn" userId="188efeeb-8775-4228-b5f0-25b86ea7bb56" providerId="ADAL" clId="{4C8B5023-5D28-6C4E-93FF-792910FA0D0F}" dt="2020-09-21T16:04:06.534" v="998" actId="20577"/>
          <ac:spMkLst>
            <pc:docMk/>
            <pc:sldMk cId="284108891" sldId="850"/>
            <ac:spMk id="2" creationId="{ED0DFB70-8B2E-E04E-9010-737D4B79831F}"/>
          </ac:spMkLst>
        </pc:spChg>
      </pc:sldChg>
      <pc:sldChg chg="modSp add del mod">
        <pc:chgData name="Peter Hertkorn" userId="188efeeb-8775-4228-b5f0-25b86ea7bb56" providerId="ADAL" clId="{4C8B5023-5D28-6C4E-93FF-792910FA0D0F}" dt="2020-09-21T19:58:48.585" v="5649" actId="2696"/>
        <pc:sldMkLst>
          <pc:docMk/>
          <pc:sldMk cId="1959960351" sldId="851"/>
        </pc:sldMkLst>
        <pc:spChg chg="mod">
          <ac:chgData name="Peter Hertkorn" userId="188efeeb-8775-4228-b5f0-25b86ea7bb56" providerId="ADAL" clId="{4C8B5023-5D28-6C4E-93FF-792910FA0D0F}" dt="2020-09-21T16:04:19.482" v="1046" actId="20577"/>
          <ac:spMkLst>
            <pc:docMk/>
            <pc:sldMk cId="1959960351" sldId="851"/>
            <ac:spMk id="2" creationId="{7BC9A6CD-3C68-F840-96D2-0F2315AD99FC}"/>
          </ac:spMkLst>
        </pc:spChg>
      </pc:sldChg>
      <pc:sldChg chg="modSp add del mod">
        <pc:chgData name="Peter Hertkorn" userId="188efeeb-8775-4228-b5f0-25b86ea7bb56" providerId="ADAL" clId="{4C8B5023-5D28-6C4E-93FF-792910FA0D0F}" dt="2020-09-21T20:13:23.527" v="5807" actId="2696"/>
        <pc:sldMkLst>
          <pc:docMk/>
          <pc:sldMk cId="1345602057" sldId="852"/>
        </pc:sldMkLst>
        <pc:spChg chg="mod">
          <ac:chgData name="Peter Hertkorn" userId="188efeeb-8775-4228-b5f0-25b86ea7bb56" providerId="ADAL" clId="{4C8B5023-5D28-6C4E-93FF-792910FA0D0F}" dt="2020-09-21T16:04:27.359" v="1057" actId="20577"/>
          <ac:spMkLst>
            <pc:docMk/>
            <pc:sldMk cId="1345602057" sldId="852"/>
            <ac:spMk id="2" creationId="{F813FC49-DA6B-6347-AB8F-6B6B71D24075}"/>
          </ac:spMkLst>
        </pc:spChg>
        <pc:spChg chg="mod">
          <ac:chgData name="Peter Hertkorn" userId="188efeeb-8775-4228-b5f0-25b86ea7bb56" providerId="ADAL" clId="{4C8B5023-5D28-6C4E-93FF-792910FA0D0F}" dt="2020-09-21T20:10:53.285" v="5770" actId="20577"/>
          <ac:spMkLst>
            <pc:docMk/>
            <pc:sldMk cId="1345602057" sldId="852"/>
            <ac:spMk id="3" creationId="{22460A08-C619-B144-81FA-1A0FECA669A1}"/>
          </ac:spMkLst>
        </pc:spChg>
      </pc:sldChg>
      <pc:sldChg chg="modSp add del mod">
        <pc:chgData name="Peter Hertkorn" userId="188efeeb-8775-4228-b5f0-25b86ea7bb56" providerId="ADAL" clId="{4C8B5023-5D28-6C4E-93FF-792910FA0D0F}" dt="2020-09-21T20:13:35.053" v="5808" actId="2696"/>
        <pc:sldMkLst>
          <pc:docMk/>
          <pc:sldMk cId="2349791708" sldId="853"/>
        </pc:sldMkLst>
        <pc:spChg chg="mod">
          <ac:chgData name="Peter Hertkorn" userId="188efeeb-8775-4228-b5f0-25b86ea7bb56" providerId="ADAL" clId="{4C8B5023-5D28-6C4E-93FF-792910FA0D0F}" dt="2020-09-21T16:04:36.391" v="1076" actId="20577"/>
          <ac:spMkLst>
            <pc:docMk/>
            <pc:sldMk cId="2349791708" sldId="853"/>
            <ac:spMk id="2" creationId="{2BD0F42E-2EE3-B741-B18F-046304011618}"/>
          </ac:spMkLst>
        </pc:spChg>
      </pc:sldChg>
      <pc:sldChg chg="addSp modSp add mod modNotesTx">
        <pc:chgData name="Peter Hertkorn" userId="188efeeb-8775-4228-b5f0-25b86ea7bb56" providerId="ADAL" clId="{4C8B5023-5D28-6C4E-93FF-792910FA0D0F}" dt="2020-09-21T20:14:56.074" v="5826" actId="20577"/>
        <pc:sldMkLst>
          <pc:docMk/>
          <pc:sldMk cId="2936713211" sldId="854"/>
        </pc:sldMkLst>
        <pc:spChg chg="mod">
          <ac:chgData name="Peter Hertkorn" userId="188efeeb-8775-4228-b5f0-25b86ea7bb56" providerId="ADAL" clId="{4C8B5023-5D28-6C4E-93FF-792910FA0D0F}" dt="2020-09-21T16:04:47.484" v="1110" actId="20577"/>
          <ac:spMkLst>
            <pc:docMk/>
            <pc:sldMk cId="2936713211" sldId="854"/>
            <ac:spMk id="2" creationId="{C7EF2E69-1069-4540-9103-752533E59A32}"/>
          </ac:spMkLst>
        </pc:spChg>
        <pc:spChg chg="mod">
          <ac:chgData name="Peter Hertkorn" userId="188efeeb-8775-4228-b5f0-25b86ea7bb56" providerId="ADAL" clId="{4C8B5023-5D28-6C4E-93FF-792910FA0D0F}" dt="2020-09-21T20:14:26.704" v="5812" actId="20577"/>
          <ac:spMkLst>
            <pc:docMk/>
            <pc:sldMk cId="2936713211" sldId="854"/>
            <ac:spMk id="3" creationId="{CEEE4C87-FAD6-314F-8E7F-1C7A9EC1AB8C}"/>
          </ac:spMkLst>
        </pc:spChg>
        <pc:spChg chg="add mod">
          <ac:chgData name="Peter Hertkorn" userId="188efeeb-8775-4228-b5f0-25b86ea7bb56" providerId="ADAL" clId="{4C8B5023-5D28-6C4E-93FF-792910FA0D0F}" dt="2020-09-21T20:14:41.195" v="5814" actId="1076"/>
          <ac:spMkLst>
            <pc:docMk/>
            <pc:sldMk cId="2936713211" sldId="854"/>
            <ac:spMk id="7" creationId="{42A53AAE-1CE6-4F49-8D79-E08AF42536FD}"/>
          </ac:spMkLst>
        </pc:spChg>
        <pc:picChg chg="add mod">
          <ac:chgData name="Peter Hertkorn" userId="188efeeb-8775-4228-b5f0-25b86ea7bb56" providerId="ADAL" clId="{4C8B5023-5D28-6C4E-93FF-792910FA0D0F}" dt="2020-09-21T20:14:19.872" v="5810"/>
          <ac:picMkLst>
            <pc:docMk/>
            <pc:sldMk cId="2936713211" sldId="854"/>
            <ac:picMk id="4" creationId="{1AE87F6C-95FE-D24D-8EB8-D6BAB7BA04DC}"/>
          </ac:picMkLst>
        </pc:picChg>
        <pc:picChg chg="add mod">
          <ac:chgData name="Peter Hertkorn" userId="188efeeb-8775-4228-b5f0-25b86ea7bb56" providerId="ADAL" clId="{4C8B5023-5D28-6C4E-93FF-792910FA0D0F}" dt="2020-09-21T20:14:19.872" v="5810"/>
          <ac:picMkLst>
            <pc:docMk/>
            <pc:sldMk cId="2936713211" sldId="854"/>
            <ac:picMk id="5" creationId="{7BF930D8-696E-0E4F-B1C6-ECA9521E5095}"/>
          </ac:picMkLst>
        </pc:picChg>
        <pc:cxnChg chg="add mod">
          <ac:chgData name="Peter Hertkorn" userId="188efeeb-8775-4228-b5f0-25b86ea7bb56" providerId="ADAL" clId="{4C8B5023-5D28-6C4E-93FF-792910FA0D0F}" dt="2020-09-21T20:14:19.872" v="5810"/>
          <ac:cxnSpMkLst>
            <pc:docMk/>
            <pc:sldMk cId="2936713211" sldId="854"/>
            <ac:cxnSpMk id="6" creationId="{7EE813BB-E3C3-DE42-925B-6EBE96DD6E7E}"/>
          </ac:cxnSpMkLst>
        </pc:cxnChg>
      </pc:sldChg>
      <pc:sldChg chg="modSp add mod">
        <pc:chgData name="Peter Hertkorn" userId="188efeeb-8775-4228-b5f0-25b86ea7bb56" providerId="ADAL" clId="{4C8B5023-5D28-6C4E-93FF-792910FA0D0F}" dt="2020-09-21T19:59:49.243" v="5667" actId="20577"/>
        <pc:sldMkLst>
          <pc:docMk/>
          <pc:sldMk cId="2042720450" sldId="855"/>
        </pc:sldMkLst>
        <pc:spChg chg="mod">
          <ac:chgData name="Peter Hertkorn" userId="188efeeb-8775-4228-b5f0-25b86ea7bb56" providerId="ADAL" clId="{4C8B5023-5D28-6C4E-93FF-792910FA0D0F}" dt="2020-09-21T16:04:57.321" v="1127" actId="20577"/>
          <ac:spMkLst>
            <pc:docMk/>
            <pc:sldMk cId="2042720450" sldId="855"/>
            <ac:spMk id="2" creationId="{6E2F0D67-6C49-8B4A-8588-6DB22E5855A0}"/>
          </ac:spMkLst>
        </pc:spChg>
        <pc:spChg chg="mod">
          <ac:chgData name="Peter Hertkorn" userId="188efeeb-8775-4228-b5f0-25b86ea7bb56" providerId="ADAL" clId="{4C8B5023-5D28-6C4E-93FF-792910FA0D0F}" dt="2020-09-21T19:59:49.243" v="5667" actId="20577"/>
          <ac:spMkLst>
            <pc:docMk/>
            <pc:sldMk cId="2042720450" sldId="855"/>
            <ac:spMk id="3" creationId="{DAB03BC4-C55B-4946-89D7-A6455C5AC5A7}"/>
          </ac:spMkLst>
        </pc:spChg>
      </pc:sldChg>
      <pc:sldChg chg="modSp add mod">
        <pc:chgData name="Peter Hertkorn" userId="188efeeb-8775-4228-b5f0-25b86ea7bb56" providerId="ADAL" clId="{4C8B5023-5D28-6C4E-93FF-792910FA0D0F}" dt="2020-09-21T20:16:00.778" v="5832" actId="5793"/>
        <pc:sldMkLst>
          <pc:docMk/>
          <pc:sldMk cId="285376352" sldId="856"/>
        </pc:sldMkLst>
        <pc:spChg chg="mod">
          <ac:chgData name="Peter Hertkorn" userId="188efeeb-8775-4228-b5f0-25b86ea7bb56" providerId="ADAL" clId="{4C8B5023-5D28-6C4E-93FF-792910FA0D0F}" dt="2020-09-21T20:16:00.778" v="5832" actId="5793"/>
          <ac:spMkLst>
            <pc:docMk/>
            <pc:sldMk cId="285376352" sldId="856"/>
            <ac:spMk id="2" creationId="{F9CCA83F-9C97-DE4B-B9C3-220FF36316CE}"/>
          </ac:spMkLst>
        </pc:spChg>
        <pc:spChg chg="mod">
          <ac:chgData name="Peter Hertkorn" userId="188efeeb-8775-4228-b5f0-25b86ea7bb56" providerId="ADAL" clId="{4C8B5023-5D28-6C4E-93FF-792910FA0D0F}" dt="2020-09-21T16:06:49.235" v="1214" actId="20577"/>
          <ac:spMkLst>
            <pc:docMk/>
            <pc:sldMk cId="285376352" sldId="856"/>
            <ac:spMk id="3" creationId="{7D2A5797-7530-9046-A4C4-D1839E0ABA1D}"/>
          </ac:spMkLst>
        </pc:spChg>
      </pc:sldChg>
      <pc:sldChg chg="addSp modSp add mod modNotesTx">
        <pc:chgData name="Peter Hertkorn" userId="188efeeb-8775-4228-b5f0-25b86ea7bb56" providerId="ADAL" clId="{4C8B5023-5D28-6C4E-93FF-792910FA0D0F}" dt="2020-09-21T20:18:22.066" v="5913" actId="1076"/>
        <pc:sldMkLst>
          <pc:docMk/>
          <pc:sldMk cId="1674773649" sldId="857"/>
        </pc:sldMkLst>
        <pc:spChg chg="mod">
          <ac:chgData name="Peter Hertkorn" userId="188efeeb-8775-4228-b5f0-25b86ea7bb56" providerId="ADAL" clId="{4C8B5023-5D28-6C4E-93FF-792910FA0D0F}" dt="2020-09-21T16:06:59.448" v="1234" actId="20577"/>
          <ac:spMkLst>
            <pc:docMk/>
            <pc:sldMk cId="1674773649" sldId="857"/>
            <ac:spMk id="2" creationId="{0EB81129-9E2E-8948-AC63-5402FB4BD4CD}"/>
          </ac:spMkLst>
        </pc:spChg>
        <pc:spChg chg="mod">
          <ac:chgData name="Peter Hertkorn" userId="188efeeb-8775-4228-b5f0-25b86ea7bb56" providerId="ADAL" clId="{4C8B5023-5D28-6C4E-93FF-792910FA0D0F}" dt="2020-09-21T20:17:46.618" v="5896"/>
          <ac:spMkLst>
            <pc:docMk/>
            <pc:sldMk cId="1674773649" sldId="857"/>
            <ac:spMk id="3" creationId="{4CFB8431-D413-0A47-8C97-35F7069F2943}"/>
          </ac:spMkLst>
        </pc:spChg>
        <pc:spChg chg="add mod">
          <ac:chgData name="Peter Hertkorn" userId="188efeeb-8775-4228-b5f0-25b86ea7bb56" providerId="ADAL" clId="{4C8B5023-5D28-6C4E-93FF-792910FA0D0F}" dt="2020-09-21T20:18:22.066" v="5913" actId="1076"/>
          <ac:spMkLst>
            <pc:docMk/>
            <pc:sldMk cId="1674773649" sldId="857"/>
            <ac:spMk id="6" creationId="{14C6C791-E5AB-1D48-903E-D089082CA147}"/>
          </ac:spMkLst>
        </pc:spChg>
        <pc:picChg chg="add mod">
          <ac:chgData name="Peter Hertkorn" userId="188efeeb-8775-4228-b5f0-25b86ea7bb56" providerId="ADAL" clId="{4C8B5023-5D28-6C4E-93FF-792910FA0D0F}" dt="2020-09-21T20:18:02.078" v="5909" actId="1035"/>
          <ac:picMkLst>
            <pc:docMk/>
            <pc:sldMk cId="1674773649" sldId="857"/>
            <ac:picMk id="4" creationId="{4CDBD0F2-108B-6149-BD74-522A4B86FACA}"/>
          </ac:picMkLst>
        </pc:picChg>
        <pc:picChg chg="add mod">
          <ac:chgData name="Peter Hertkorn" userId="188efeeb-8775-4228-b5f0-25b86ea7bb56" providerId="ADAL" clId="{4C8B5023-5D28-6C4E-93FF-792910FA0D0F}" dt="2020-09-21T20:18:17.364" v="5912" actId="14100"/>
          <ac:picMkLst>
            <pc:docMk/>
            <pc:sldMk cId="1674773649" sldId="857"/>
            <ac:picMk id="5" creationId="{A949F388-C74C-0447-AB18-6860A669D302}"/>
          </ac:picMkLst>
        </pc:picChg>
      </pc:sldChg>
      <pc:sldChg chg="addSp modSp add mod modNotesTx">
        <pc:chgData name="Peter Hertkorn" userId="188efeeb-8775-4228-b5f0-25b86ea7bb56" providerId="ADAL" clId="{4C8B5023-5D28-6C4E-93FF-792910FA0D0F}" dt="2020-09-21T20:20:07.198" v="5952" actId="20577"/>
        <pc:sldMkLst>
          <pc:docMk/>
          <pc:sldMk cId="1795026055" sldId="858"/>
        </pc:sldMkLst>
        <pc:spChg chg="mod">
          <ac:chgData name="Peter Hertkorn" userId="188efeeb-8775-4228-b5f0-25b86ea7bb56" providerId="ADAL" clId="{4C8B5023-5D28-6C4E-93FF-792910FA0D0F}" dt="2020-09-21T16:07:13.580" v="1275" actId="20577"/>
          <ac:spMkLst>
            <pc:docMk/>
            <pc:sldMk cId="1795026055" sldId="858"/>
            <ac:spMk id="2" creationId="{4B62C065-9E16-DD48-A8A4-B8BCC695FEE1}"/>
          </ac:spMkLst>
        </pc:spChg>
        <pc:spChg chg="mod">
          <ac:chgData name="Peter Hertkorn" userId="188efeeb-8775-4228-b5f0-25b86ea7bb56" providerId="ADAL" clId="{4C8B5023-5D28-6C4E-93FF-792910FA0D0F}" dt="2020-09-21T20:18:34.361" v="5914"/>
          <ac:spMkLst>
            <pc:docMk/>
            <pc:sldMk cId="1795026055" sldId="858"/>
            <ac:spMk id="3" creationId="{87362C6D-0B1E-0742-8E16-6C4A7F144ED8}"/>
          </ac:spMkLst>
        </pc:spChg>
        <pc:spChg chg="add mod">
          <ac:chgData name="Peter Hertkorn" userId="188efeeb-8775-4228-b5f0-25b86ea7bb56" providerId="ADAL" clId="{4C8B5023-5D28-6C4E-93FF-792910FA0D0F}" dt="2020-09-21T20:18:58.250" v="5918" actId="1076"/>
          <ac:spMkLst>
            <pc:docMk/>
            <pc:sldMk cId="1795026055" sldId="858"/>
            <ac:spMk id="6" creationId="{2816D123-7E90-D14B-82FB-EDC9A9A2492F}"/>
          </ac:spMkLst>
        </pc:spChg>
        <pc:picChg chg="add mod">
          <ac:chgData name="Peter Hertkorn" userId="188efeeb-8775-4228-b5f0-25b86ea7bb56" providerId="ADAL" clId="{4C8B5023-5D28-6C4E-93FF-792910FA0D0F}" dt="2020-09-21T20:18:47.719" v="5916" actId="1076"/>
          <ac:picMkLst>
            <pc:docMk/>
            <pc:sldMk cId="1795026055" sldId="858"/>
            <ac:picMk id="4" creationId="{9E5B017C-B916-4B44-B598-90C92F3BA490}"/>
          </ac:picMkLst>
        </pc:picChg>
        <pc:picChg chg="add mod">
          <ac:chgData name="Peter Hertkorn" userId="188efeeb-8775-4228-b5f0-25b86ea7bb56" providerId="ADAL" clId="{4C8B5023-5D28-6C4E-93FF-792910FA0D0F}" dt="2020-09-21T20:18:47.719" v="5916" actId="1076"/>
          <ac:picMkLst>
            <pc:docMk/>
            <pc:sldMk cId="1795026055" sldId="858"/>
            <ac:picMk id="5" creationId="{EF7BA7A0-9334-F94D-A979-5A25CCBE3426}"/>
          </ac:picMkLst>
        </pc:picChg>
      </pc:sldChg>
      <pc:sldChg chg="addSp modSp add mod modNotesTx">
        <pc:chgData name="Peter Hertkorn" userId="188efeeb-8775-4228-b5f0-25b86ea7bb56" providerId="ADAL" clId="{4C8B5023-5D28-6C4E-93FF-792910FA0D0F}" dt="2020-09-21T20:20:00.451" v="5940" actId="20577"/>
        <pc:sldMkLst>
          <pc:docMk/>
          <pc:sldMk cId="551752455" sldId="859"/>
        </pc:sldMkLst>
        <pc:spChg chg="mod">
          <ac:chgData name="Peter Hertkorn" userId="188efeeb-8775-4228-b5f0-25b86ea7bb56" providerId="ADAL" clId="{4C8B5023-5D28-6C4E-93FF-792910FA0D0F}" dt="2020-09-21T16:07:24.965" v="1307" actId="20577"/>
          <ac:spMkLst>
            <pc:docMk/>
            <pc:sldMk cId="551752455" sldId="859"/>
            <ac:spMk id="2" creationId="{AB2809CD-184E-0148-B55E-265068D0832E}"/>
          </ac:spMkLst>
        </pc:spChg>
        <pc:spChg chg="mod">
          <ac:chgData name="Peter Hertkorn" userId="188efeeb-8775-4228-b5f0-25b86ea7bb56" providerId="ADAL" clId="{4C8B5023-5D28-6C4E-93FF-792910FA0D0F}" dt="2020-09-21T20:19:11.400" v="5919"/>
          <ac:spMkLst>
            <pc:docMk/>
            <pc:sldMk cId="551752455" sldId="859"/>
            <ac:spMk id="3" creationId="{6691D19B-476C-604C-A851-33F813F009B7}"/>
          </ac:spMkLst>
        </pc:spChg>
        <pc:spChg chg="add mod">
          <ac:chgData name="Peter Hertkorn" userId="188efeeb-8775-4228-b5f0-25b86ea7bb56" providerId="ADAL" clId="{4C8B5023-5D28-6C4E-93FF-792910FA0D0F}" dt="2020-09-21T20:19:47.166" v="5927" actId="1076"/>
          <ac:spMkLst>
            <pc:docMk/>
            <pc:sldMk cId="551752455" sldId="859"/>
            <ac:spMk id="6" creationId="{62E62D7C-36D4-C541-AE6B-1411DC66567E}"/>
          </ac:spMkLst>
        </pc:spChg>
        <pc:picChg chg="add mod">
          <ac:chgData name="Peter Hertkorn" userId="188efeeb-8775-4228-b5f0-25b86ea7bb56" providerId="ADAL" clId="{4C8B5023-5D28-6C4E-93FF-792910FA0D0F}" dt="2020-09-21T20:19:34.376" v="5924" actId="1076"/>
          <ac:picMkLst>
            <pc:docMk/>
            <pc:sldMk cId="551752455" sldId="859"/>
            <ac:picMk id="4" creationId="{8766AA3B-A7C0-594F-AEE7-96FCDDD87F61}"/>
          </ac:picMkLst>
        </pc:picChg>
        <pc:picChg chg="add mod">
          <ac:chgData name="Peter Hertkorn" userId="188efeeb-8775-4228-b5f0-25b86ea7bb56" providerId="ADAL" clId="{4C8B5023-5D28-6C4E-93FF-792910FA0D0F}" dt="2020-09-21T20:19:36.167" v="5925" actId="1076"/>
          <ac:picMkLst>
            <pc:docMk/>
            <pc:sldMk cId="551752455" sldId="859"/>
            <ac:picMk id="5" creationId="{0F51813D-3983-6141-80E5-BABECF31ACE5}"/>
          </ac:picMkLst>
        </pc:picChg>
      </pc:sldChg>
      <pc:sldChg chg="addSp delSp modSp add mod modNotesTx">
        <pc:chgData name="Peter Hertkorn" userId="188efeeb-8775-4228-b5f0-25b86ea7bb56" providerId="ADAL" clId="{4C8B5023-5D28-6C4E-93FF-792910FA0D0F}" dt="2020-09-21T20:21:35.954" v="5976" actId="1076"/>
        <pc:sldMkLst>
          <pc:docMk/>
          <pc:sldMk cId="4068569841" sldId="860"/>
        </pc:sldMkLst>
        <pc:spChg chg="mod">
          <ac:chgData name="Peter Hertkorn" userId="188efeeb-8775-4228-b5f0-25b86ea7bb56" providerId="ADAL" clId="{4C8B5023-5D28-6C4E-93FF-792910FA0D0F}" dt="2020-09-21T16:07:37.879" v="1350" actId="20577"/>
          <ac:spMkLst>
            <pc:docMk/>
            <pc:sldMk cId="4068569841" sldId="860"/>
            <ac:spMk id="2" creationId="{AFC525DD-6493-8444-BF78-6FE92C7940C1}"/>
          </ac:spMkLst>
        </pc:spChg>
        <pc:spChg chg="mod">
          <ac:chgData name="Peter Hertkorn" userId="188efeeb-8775-4228-b5f0-25b86ea7bb56" providerId="ADAL" clId="{4C8B5023-5D28-6C4E-93FF-792910FA0D0F}" dt="2020-09-21T20:20:32.697" v="5965"/>
          <ac:spMkLst>
            <pc:docMk/>
            <pc:sldMk cId="4068569841" sldId="860"/>
            <ac:spMk id="3" creationId="{86B0B29A-487A-DC4E-A4DE-1412F8DD942C}"/>
          </ac:spMkLst>
        </pc:spChg>
        <pc:spChg chg="add mod">
          <ac:chgData name="Peter Hertkorn" userId="188efeeb-8775-4228-b5f0-25b86ea7bb56" providerId="ADAL" clId="{4C8B5023-5D28-6C4E-93FF-792910FA0D0F}" dt="2020-09-21T20:21:35.954" v="5976" actId="1076"/>
          <ac:spMkLst>
            <pc:docMk/>
            <pc:sldMk cId="4068569841" sldId="860"/>
            <ac:spMk id="8" creationId="{67174C2A-A6C9-1145-8783-9225EBC9BDF1}"/>
          </ac:spMkLst>
        </pc:spChg>
        <pc:picChg chg="add mod">
          <ac:chgData name="Peter Hertkorn" userId="188efeeb-8775-4228-b5f0-25b86ea7bb56" providerId="ADAL" clId="{4C8B5023-5D28-6C4E-93FF-792910FA0D0F}" dt="2020-09-21T20:21:09.868" v="5971" actId="1076"/>
          <ac:picMkLst>
            <pc:docMk/>
            <pc:sldMk cId="4068569841" sldId="860"/>
            <ac:picMk id="4" creationId="{D2562FD3-EE29-6343-A9B6-26002777A07E}"/>
          </ac:picMkLst>
        </pc:picChg>
        <pc:picChg chg="add mod">
          <ac:chgData name="Peter Hertkorn" userId="188efeeb-8775-4228-b5f0-25b86ea7bb56" providerId="ADAL" clId="{4C8B5023-5D28-6C4E-93FF-792910FA0D0F}" dt="2020-09-21T20:21:13.453" v="5972" actId="1076"/>
          <ac:picMkLst>
            <pc:docMk/>
            <pc:sldMk cId="4068569841" sldId="860"/>
            <ac:picMk id="5" creationId="{F74E618C-1F85-E440-A10E-2E2B65F4CDE5}"/>
          </ac:picMkLst>
        </pc:picChg>
        <pc:picChg chg="add del mod">
          <ac:chgData name="Peter Hertkorn" userId="188efeeb-8775-4228-b5f0-25b86ea7bb56" providerId="ADAL" clId="{4C8B5023-5D28-6C4E-93FF-792910FA0D0F}" dt="2020-09-21T20:21:22.816" v="5974"/>
          <ac:picMkLst>
            <pc:docMk/>
            <pc:sldMk cId="4068569841" sldId="860"/>
            <ac:picMk id="6" creationId="{689EC343-D0CD-7242-BC50-DBEB04B25090}"/>
          </ac:picMkLst>
        </pc:picChg>
        <pc:picChg chg="add del mod">
          <ac:chgData name="Peter Hertkorn" userId="188efeeb-8775-4228-b5f0-25b86ea7bb56" providerId="ADAL" clId="{4C8B5023-5D28-6C4E-93FF-792910FA0D0F}" dt="2020-09-21T20:21:22.816" v="5974"/>
          <ac:picMkLst>
            <pc:docMk/>
            <pc:sldMk cId="4068569841" sldId="860"/>
            <ac:picMk id="7" creationId="{FC59FE3A-7341-7E48-9223-A8BD24FCA4DD}"/>
          </ac:picMkLst>
        </pc:picChg>
      </pc:sldChg>
      <pc:sldChg chg="modSp add mod">
        <pc:chgData name="Peter Hertkorn" userId="188efeeb-8775-4228-b5f0-25b86ea7bb56" providerId="ADAL" clId="{4C8B5023-5D28-6C4E-93FF-792910FA0D0F}" dt="2020-09-21T16:24:38.648" v="1448" actId="20577"/>
        <pc:sldMkLst>
          <pc:docMk/>
          <pc:sldMk cId="968662117" sldId="861"/>
        </pc:sldMkLst>
        <pc:spChg chg="mod">
          <ac:chgData name="Peter Hertkorn" userId="188efeeb-8775-4228-b5f0-25b86ea7bb56" providerId="ADAL" clId="{4C8B5023-5D28-6C4E-93FF-792910FA0D0F}" dt="2020-09-21T16:24:38.648" v="1448" actId="20577"/>
          <ac:spMkLst>
            <pc:docMk/>
            <pc:sldMk cId="968662117" sldId="861"/>
            <ac:spMk id="2" creationId="{BD41F61E-7205-5349-B348-3965CFC9BB3C}"/>
          </ac:spMkLst>
        </pc:spChg>
      </pc:sldChg>
      <pc:sldChg chg="addSp modSp add mod modNotesTx">
        <pc:chgData name="Peter Hertkorn" userId="188efeeb-8775-4228-b5f0-25b86ea7bb56" providerId="ADAL" clId="{4C8B5023-5D28-6C4E-93FF-792910FA0D0F}" dt="2020-09-21T17:23:43.647" v="3827" actId="20577"/>
        <pc:sldMkLst>
          <pc:docMk/>
          <pc:sldMk cId="737211598" sldId="862"/>
        </pc:sldMkLst>
        <pc:spChg chg="mod">
          <ac:chgData name="Peter Hertkorn" userId="188efeeb-8775-4228-b5f0-25b86ea7bb56" providerId="ADAL" clId="{4C8B5023-5D28-6C4E-93FF-792910FA0D0F}" dt="2020-09-21T16:31:07.387" v="1720" actId="20577"/>
          <ac:spMkLst>
            <pc:docMk/>
            <pc:sldMk cId="737211598" sldId="862"/>
            <ac:spMk id="2" creationId="{EAEA0A20-C451-FE4A-AEAF-1199C3CE5AD4}"/>
          </ac:spMkLst>
        </pc:spChg>
        <pc:spChg chg="mod">
          <ac:chgData name="Peter Hertkorn" userId="188efeeb-8775-4228-b5f0-25b86ea7bb56" providerId="ADAL" clId="{4C8B5023-5D28-6C4E-93FF-792910FA0D0F}" dt="2020-09-21T17:11:02.252" v="2946" actId="20577"/>
          <ac:spMkLst>
            <pc:docMk/>
            <pc:sldMk cId="737211598" sldId="862"/>
            <ac:spMk id="3" creationId="{636A5DA6-3B89-5F47-A09C-7E9CA1E40A6F}"/>
          </ac:spMkLst>
        </pc:spChg>
        <pc:spChg chg="add mod">
          <ac:chgData name="Peter Hertkorn" userId="188efeeb-8775-4228-b5f0-25b86ea7bb56" providerId="ADAL" clId="{4C8B5023-5D28-6C4E-93FF-792910FA0D0F}" dt="2020-09-21T17:23:43.647" v="3827" actId="20577"/>
          <ac:spMkLst>
            <pc:docMk/>
            <pc:sldMk cId="737211598" sldId="862"/>
            <ac:spMk id="5" creationId="{1757926E-2E81-494F-AFF1-62AC5A503944}"/>
          </ac:spMkLst>
        </pc:spChg>
        <pc:picChg chg="add mod">
          <ac:chgData name="Peter Hertkorn" userId="188efeeb-8775-4228-b5f0-25b86ea7bb56" providerId="ADAL" clId="{4C8B5023-5D28-6C4E-93FF-792910FA0D0F}" dt="2020-09-21T17:10:36.368" v="2941" actId="1076"/>
          <ac:picMkLst>
            <pc:docMk/>
            <pc:sldMk cId="737211598" sldId="862"/>
            <ac:picMk id="4" creationId="{773E2F85-6CD4-8445-BD96-3C685012DEB9}"/>
          </ac:picMkLst>
        </pc:picChg>
      </pc:sldChg>
      <pc:sldChg chg="modSp add del mod modShow">
        <pc:chgData name="Peter Hertkorn" userId="188efeeb-8775-4228-b5f0-25b86ea7bb56" providerId="ADAL" clId="{4C8B5023-5D28-6C4E-93FF-792910FA0D0F}" dt="2020-09-21T17:27:29.844" v="3845" actId="2696"/>
        <pc:sldMkLst>
          <pc:docMk/>
          <pc:sldMk cId="2886887609" sldId="863"/>
        </pc:sldMkLst>
        <pc:spChg chg="mod">
          <ac:chgData name="Peter Hertkorn" userId="188efeeb-8775-4228-b5f0-25b86ea7bb56" providerId="ADAL" clId="{4C8B5023-5D28-6C4E-93FF-792910FA0D0F}" dt="2020-09-21T16:31:21.498" v="1747" actId="20577"/>
          <ac:spMkLst>
            <pc:docMk/>
            <pc:sldMk cId="2886887609" sldId="863"/>
            <ac:spMk id="2" creationId="{CEA59A6D-5595-D840-8A34-EAFCBD6AC214}"/>
          </ac:spMkLst>
        </pc:spChg>
        <pc:spChg chg="mod">
          <ac:chgData name="Peter Hertkorn" userId="188efeeb-8775-4228-b5f0-25b86ea7bb56" providerId="ADAL" clId="{4C8B5023-5D28-6C4E-93FF-792910FA0D0F}" dt="2020-09-21T17:12:10.269" v="3062" actId="20577"/>
          <ac:spMkLst>
            <pc:docMk/>
            <pc:sldMk cId="2886887609" sldId="863"/>
            <ac:spMk id="3" creationId="{75465777-926C-0E45-86C7-DE4187C74AA2}"/>
          </ac:spMkLst>
        </pc:spChg>
      </pc:sldChg>
      <pc:sldChg chg="addSp modSp add mod modNotesTx">
        <pc:chgData name="Peter Hertkorn" userId="188efeeb-8775-4228-b5f0-25b86ea7bb56" providerId="ADAL" clId="{4C8B5023-5D28-6C4E-93FF-792910FA0D0F}" dt="2020-09-21T20:07:32.766" v="5674" actId="5793"/>
        <pc:sldMkLst>
          <pc:docMk/>
          <pc:sldMk cId="878777566" sldId="864"/>
        </pc:sldMkLst>
        <pc:spChg chg="mod">
          <ac:chgData name="Peter Hertkorn" userId="188efeeb-8775-4228-b5f0-25b86ea7bb56" providerId="ADAL" clId="{4C8B5023-5D28-6C4E-93FF-792910FA0D0F}" dt="2020-09-21T20:07:32.766" v="5674" actId="5793"/>
          <ac:spMkLst>
            <pc:docMk/>
            <pc:sldMk cId="878777566" sldId="864"/>
            <ac:spMk id="2" creationId="{AAC9938B-3DE6-CA4A-856E-3E8BBEDA38AC}"/>
          </ac:spMkLst>
        </pc:spChg>
        <pc:spChg chg="mod">
          <ac:chgData name="Peter Hertkorn" userId="188efeeb-8775-4228-b5f0-25b86ea7bb56" providerId="ADAL" clId="{4C8B5023-5D28-6C4E-93FF-792910FA0D0F}" dt="2020-09-21T19:57:05.929" v="5642" actId="207"/>
          <ac:spMkLst>
            <pc:docMk/>
            <pc:sldMk cId="878777566" sldId="864"/>
            <ac:spMk id="3" creationId="{AB01E4F5-0C41-5541-93BB-57D1FB0C63F8}"/>
          </ac:spMkLst>
        </pc:spChg>
        <pc:spChg chg="add mod">
          <ac:chgData name="Peter Hertkorn" userId="188efeeb-8775-4228-b5f0-25b86ea7bb56" providerId="ADAL" clId="{4C8B5023-5D28-6C4E-93FF-792910FA0D0F}" dt="2020-09-21T17:25:15.193" v="3840" actId="1076"/>
          <ac:spMkLst>
            <pc:docMk/>
            <pc:sldMk cId="878777566" sldId="864"/>
            <ac:spMk id="5" creationId="{E65EF9D0-9DC1-5F4B-B804-64359A37E775}"/>
          </ac:spMkLst>
        </pc:spChg>
        <pc:picChg chg="add mod">
          <ac:chgData name="Peter Hertkorn" userId="188efeeb-8775-4228-b5f0-25b86ea7bb56" providerId="ADAL" clId="{4C8B5023-5D28-6C4E-93FF-792910FA0D0F}" dt="2020-09-21T17:25:19.477" v="3842" actId="1037"/>
          <ac:picMkLst>
            <pc:docMk/>
            <pc:sldMk cId="878777566" sldId="864"/>
            <ac:picMk id="4" creationId="{E2C00B33-248D-AD49-B893-7748025AA9BA}"/>
          </ac:picMkLst>
        </pc:picChg>
      </pc:sldChg>
      <pc:sldChg chg="modSp add del mod">
        <pc:chgData name="Peter Hertkorn" userId="188efeeb-8775-4228-b5f0-25b86ea7bb56" providerId="ADAL" clId="{4C8B5023-5D28-6C4E-93FF-792910FA0D0F}" dt="2020-09-21T17:27:33.111" v="3846" actId="2696"/>
        <pc:sldMkLst>
          <pc:docMk/>
          <pc:sldMk cId="2234456695" sldId="865"/>
        </pc:sldMkLst>
        <pc:spChg chg="mod">
          <ac:chgData name="Peter Hertkorn" userId="188efeeb-8775-4228-b5f0-25b86ea7bb56" providerId="ADAL" clId="{4C8B5023-5D28-6C4E-93FF-792910FA0D0F}" dt="2020-09-21T16:31:42.960" v="1811" actId="20577"/>
          <ac:spMkLst>
            <pc:docMk/>
            <pc:sldMk cId="2234456695" sldId="865"/>
            <ac:spMk id="2" creationId="{EF14211F-BF2D-A742-8BFD-60E8AE8A7F7F}"/>
          </ac:spMkLst>
        </pc:spChg>
      </pc:sldChg>
      <pc:sldChg chg="modSp add mod modNotesTx">
        <pc:chgData name="Peter Hertkorn" userId="188efeeb-8775-4228-b5f0-25b86ea7bb56" providerId="ADAL" clId="{4C8B5023-5D28-6C4E-93FF-792910FA0D0F}" dt="2020-09-21T19:57:29.754" v="5644" actId="207"/>
        <pc:sldMkLst>
          <pc:docMk/>
          <pc:sldMk cId="3172573704" sldId="866"/>
        </pc:sldMkLst>
        <pc:spChg chg="mod">
          <ac:chgData name="Peter Hertkorn" userId="188efeeb-8775-4228-b5f0-25b86ea7bb56" providerId="ADAL" clId="{4C8B5023-5D28-6C4E-93FF-792910FA0D0F}" dt="2020-09-21T16:31:52.333" v="1839" actId="20577"/>
          <ac:spMkLst>
            <pc:docMk/>
            <pc:sldMk cId="3172573704" sldId="866"/>
            <ac:spMk id="2" creationId="{EE53F892-D653-3A4C-9062-4A4A948C0D7A}"/>
          </ac:spMkLst>
        </pc:spChg>
        <pc:spChg chg="mod">
          <ac:chgData name="Peter Hertkorn" userId="188efeeb-8775-4228-b5f0-25b86ea7bb56" providerId="ADAL" clId="{4C8B5023-5D28-6C4E-93FF-792910FA0D0F}" dt="2020-09-21T19:57:29.754" v="5644" actId="207"/>
          <ac:spMkLst>
            <pc:docMk/>
            <pc:sldMk cId="3172573704" sldId="866"/>
            <ac:spMk id="3" creationId="{FA8C66D5-C6C5-7248-A8F6-47C2347D821F}"/>
          </ac:spMkLst>
        </pc:spChg>
      </pc:sldChg>
      <pc:sldChg chg="modSp add mod modNotesTx">
        <pc:chgData name="Peter Hertkorn" userId="188efeeb-8775-4228-b5f0-25b86ea7bb56" providerId="ADAL" clId="{4C8B5023-5D28-6C4E-93FF-792910FA0D0F}" dt="2020-09-21T19:57:49.686" v="5647" actId="207"/>
        <pc:sldMkLst>
          <pc:docMk/>
          <pc:sldMk cId="3139773778" sldId="867"/>
        </pc:sldMkLst>
        <pc:spChg chg="mod">
          <ac:chgData name="Peter Hertkorn" userId="188efeeb-8775-4228-b5f0-25b86ea7bb56" providerId="ADAL" clId="{4C8B5023-5D28-6C4E-93FF-792910FA0D0F}" dt="2020-09-21T16:32:01.591" v="1856" actId="20577"/>
          <ac:spMkLst>
            <pc:docMk/>
            <pc:sldMk cId="3139773778" sldId="867"/>
            <ac:spMk id="2" creationId="{8A1654D8-D301-1045-9BE4-A6CB86344F7B}"/>
          </ac:spMkLst>
        </pc:spChg>
        <pc:spChg chg="mod">
          <ac:chgData name="Peter Hertkorn" userId="188efeeb-8775-4228-b5f0-25b86ea7bb56" providerId="ADAL" clId="{4C8B5023-5D28-6C4E-93FF-792910FA0D0F}" dt="2020-09-21T19:57:49.686" v="5647" actId="207"/>
          <ac:spMkLst>
            <pc:docMk/>
            <pc:sldMk cId="3139773778" sldId="867"/>
            <ac:spMk id="3" creationId="{F42E9D6F-2F8D-C640-A82C-844F745F146B}"/>
          </ac:spMkLst>
        </pc:spChg>
      </pc:sldChg>
      <pc:sldChg chg="modSp add del mod">
        <pc:chgData name="Peter Hertkorn" userId="188efeeb-8775-4228-b5f0-25b86ea7bb56" providerId="ADAL" clId="{4C8B5023-5D28-6C4E-93FF-792910FA0D0F}" dt="2020-09-21T17:28:40.972" v="3847" actId="2696"/>
        <pc:sldMkLst>
          <pc:docMk/>
          <pc:sldMk cId="2832213737" sldId="868"/>
        </pc:sldMkLst>
        <pc:spChg chg="mod">
          <ac:chgData name="Peter Hertkorn" userId="188efeeb-8775-4228-b5f0-25b86ea7bb56" providerId="ADAL" clId="{4C8B5023-5D28-6C4E-93FF-792910FA0D0F}" dt="2020-09-21T16:32:09.174" v="1878" actId="20577"/>
          <ac:spMkLst>
            <pc:docMk/>
            <pc:sldMk cId="2832213737" sldId="868"/>
            <ac:spMk id="2" creationId="{DFD1B529-3561-F147-BD35-501B078347D1}"/>
          </ac:spMkLst>
        </pc:spChg>
      </pc:sldChg>
      <pc:sldChg chg="modSp add del mod">
        <pc:chgData name="Peter Hertkorn" userId="188efeeb-8775-4228-b5f0-25b86ea7bb56" providerId="ADAL" clId="{4C8B5023-5D28-6C4E-93FF-792910FA0D0F}" dt="2020-09-21T17:28:44.630" v="3848" actId="2696"/>
        <pc:sldMkLst>
          <pc:docMk/>
          <pc:sldMk cId="1272509000" sldId="869"/>
        </pc:sldMkLst>
        <pc:spChg chg="mod">
          <ac:chgData name="Peter Hertkorn" userId="188efeeb-8775-4228-b5f0-25b86ea7bb56" providerId="ADAL" clId="{4C8B5023-5D28-6C4E-93FF-792910FA0D0F}" dt="2020-09-21T16:32:17.316" v="1905" actId="20577"/>
          <ac:spMkLst>
            <pc:docMk/>
            <pc:sldMk cId="1272509000" sldId="869"/>
            <ac:spMk id="2" creationId="{AED6A056-1966-CB4C-A0D6-3F0401A9C71D}"/>
          </ac:spMkLst>
        </pc:spChg>
      </pc:sldChg>
      <pc:sldChg chg="addSp modSp add mod modNotesTx">
        <pc:chgData name="Peter Hertkorn" userId="188efeeb-8775-4228-b5f0-25b86ea7bb56" providerId="ADAL" clId="{4C8B5023-5D28-6C4E-93FF-792910FA0D0F}" dt="2020-09-21T19:47:30.960" v="5504" actId="20577"/>
        <pc:sldMkLst>
          <pc:docMk/>
          <pc:sldMk cId="997199720" sldId="870"/>
        </pc:sldMkLst>
        <pc:spChg chg="mod">
          <ac:chgData name="Peter Hertkorn" userId="188efeeb-8775-4228-b5f0-25b86ea7bb56" providerId="ADAL" clId="{4C8B5023-5D28-6C4E-93FF-792910FA0D0F}" dt="2020-09-21T16:32:39.032" v="1960" actId="20577"/>
          <ac:spMkLst>
            <pc:docMk/>
            <pc:sldMk cId="997199720" sldId="870"/>
            <ac:spMk id="2" creationId="{E573958B-51EA-8841-AE8A-9E305DF34E17}"/>
          </ac:spMkLst>
        </pc:spChg>
        <pc:spChg chg="add mod">
          <ac:chgData name="Peter Hertkorn" userId="188efeeb-8775-4228-b5f0-25b86ea7bb56" providerId="ADAL" clId="{4C8B5023-5D28-6C4E-93FF-792910FA0D0F}" dt="2020-09-21T19:47:16.581" v="5502" actId="1076"/>
          <ac:spMkLst>
            <pc:docMk/>
            <pc:sldMk cId="997199720" sldId="870"/>
            <ac:spMk id="5" creationId="{9B4CEE41-9E1C-C643-B8F9-7CE16F895865}"/>
          </ac:spMkLst>
        </pc:spChg>
        <pc:picChg chg="add mod">
          <ac:chgData name="Peter Hertkorn" userId="188efeeb-8775-4228-b5f0-25b86ea7bb56" providerId="ADAL" clId="{4C8B5023-5D28-6C4E-93FF-792910FA0D0F}" dt="2020-09-21T19:47:12.114" v="5501" actId="1076"/>
          <ac:picMkLst>
            <pc:docMk/>
            <pc:sldMk cId="997199720" sldId="870"/>
            <ac:picMk id="4" creationId="{3131BAF4-203F-2C49-A794-B6C93742CB65}"/>
          </ac:picMkLst>
        </pc:picChg>
      </pc:sldChg>
      <pc:sldChg chg="modSp add mod">
        <pc:chgData name="Peter Hertkorn" userId="188efeeb-8775-4228-b5f0-25b86ea7bb56" providerId="ADAL" clId="{4C8B5023-5D28-6C4E-93FF-792910FA0D0F}" dt="2020-09-21T20:07:47.513" v="5714"/>
        <pc:sldMkLst>
          <pc:docMk/>
          <pc:sldMk cId="3690428739" sldId="871"/>
        </pc:sldMkLst>
        <pc:spChg chg="mod">
          <ac:chgData name="Peter Hertkorn" userId="188efeeb-8775-4228-b5f0-25b86ea7bb56" providerId="ADAL" clId="{4C8B5023-5D28-6C4E-93FF-792910FA0D0F}" dt="2020-09-21T20:07:44.482" v="5713" actId="5793"/>
          <ac:spMkLst>
            <pc:docMk/>
            <pc:sldMk cId="3690428739" sldId="871"/>
            <ac:spMk id="2" creationId="{060E7BDE-8F35-944A-B41F-2DBAA4CEE5AB}"/>
          </ac:spMkLst>
        </pc:spChg>
        <pc:spChg chg="mod">
          <ac:chgData name="Peter Hertkorn" userId="188efeeb-8775-4228-b5f0-25b86ea7bb56" providerId="ADAL" clId="{4C8B5023-5D28-6C4E-93FF-792910FA0D0F}" dt="2020-09-21T20:07:47.513" v="5714"/>
          <ac:spMkLst>
            <pc:docMk/>
            <pc:sldMk cId="3690428739" sldId="871"/>
            <ac:spMk id="3" creationId="{DA6F8A78-0C11-E041-91BB-EC374C330AAC}"/>
          </ac:spMkLst>
        </pc:spChg>
      </pc:sldChg>
      <pc:sldChg chg="modSp add mod modNotesTx">
        <pc:chgData name="Peter Hertkorn" userId="188efeeb-8775-4228-b5f0-25b86ea7bb56" providerId="ADAL" clId="{4C8B5023-5D28-6C4E-93FF-792910FA0D0F}" dt="2020-09-21T20:17:06.774" v="5883" actId="5793"/>
        <pc:sldMkLst>
          <pc:docMk/>
          <pc:sldMk cId="3848587359" sldId="872"/>
        </pc:sldMkLst>
        <pc:spChg chg="mod">
          <ac:chgData name="Peter Hertkorn" userId="188efeeb-8775-4228-b5f0-25b86ea7bb56" providerId="ADAL" clId="{4C8B5023-5D28-6C4E-93FF-792910FA0D0F}" dt="2020-09-21T20:16:12.321" v="5868" actId="5793"/>
          <ac:spMkLst>
            <pc:docMk/>
            <pc:sldMk cId="3848587359" sldId="872"/>
            <ac:spMk id="2" creationId="{98BCF312-4C71-A64D-8DAF-0FA555D2C843}"/>
          </ac:spMkLst>
        </pc:spChg>
        <pc:spChg chg="mod">
          <ac:chgData name="Peter Hertkorn" userId="188efeeb-8775-4228-b5f0-25b86ea7bb56" providerId="ADAL" clId="{4C8B5023-5D28-6C4E-93FF-792910FA0D0F}" dt="2020-09-21T20:17:06.774" v="5883" actId="5793"/>
          <ac:spMkLst>
            <pc:docMk/>
            <pc:sldMk cId="3848587359" sldId="872"/>
            <ac:spMk id="3" creationId="{8D7F9331-DA6F-BD4B-B4C1-7F64963CD3A4}"/>
          </ac:spMkLst>
        </pc:spChg>
      </pc:sldChg>
      <pc:sldMasterChg chg="addSp delSp modSp mod modSldLayout">
        <pc:chgData name="Peter Hertkorn" userId="188efeeb-8775-4228-b5f0-25b86ea7bb56" providerId="ADAL" clId="{4C8B5023-5D28-6C4E-93FF-792910FA0D0F}" dt="2020-09-21T12:31:48.057" v="383" actId="478"/>
        <pc:sldMasterMkLst>
          <pc:docMk/>
          <pc:sldMasterMk cId="1968315245" sldId="2147483672"/>
        </pc:sldMasterMkLst>
        <pc:spChg chg="mod">
          <ac:chgData name="Peter Hertkorn" userId="188efeeb-8775-4228-b5f0-25b86ea7bb56" providerId="ADAL" clId="{4C8B5023-5D28-6C4E-93FF-792910FA0D0F}" dt="2020-09-21T12:31:14.526" v="381" actId="207"/>
          <ac:spMkLst>
            <pc:docMk/>
            <pc:sldMasterMk cId="1968315245" sldId="2147483672"/>
            <ac:spMk id="8" creationId="{00000000-0000-0000-0000-000000000000}"/>
          </ac:spMkLst>
        </pc:spChg>
        <pc:spChg chg="mod">
          <ac:chgData name="Peter Hertkorn" userId="188efeeb-8775-4228-b5f0-25b86ea7bb56" providerId="ADAL" clId="{4C8B5023-5D28-6C4E-93FF-792910FA0D0F}" dt="2020-09-21T12:31:09.885" v="380" actId="207"/>
          <ac:spMkLst>
            <pc:docMk/>
            <pc:sldMasterMk cId="1968315245" sldId="2147483672"/>
            <ac:spMk id="9" creationId="{00000000-0000-0000-0000-000000000000}"/>
          </ac:spMkLst>
        </pc:spChg>
        <pc:spChg chg="mod">
          <ac:chgData name="Peter Hertkorn" userId="188efeeb-8775-4228-b5f0-25b86ea7bb56" providerId="ADAL" clId="{4C8B5023-5D28-6C4E-93FF-792910FA0D0F}" dt="2020-09-21T12:31:03.803" v="379" actId="207"/>
          <ac:spMkLst>
            <pc:docMk/>
            <pc:sldMasterMk cId="1968315245" sldId="2147483672"/>
            <ac:spMk id="10" creationId="{00000000-0000-0000-0000-000000000000}"/>
          </ac:spMkLst>
        </pc:spChg>
        <pc:spChg chg="mod">
          <ac:chgData name="Peter Hertkorn" userId="188efeeb-8775-4228-b5f0-25b86ea7bb56" providerId="ADAL" clId="{4C8B5023-5D28-6C4E-93FF-792910FA0D0F}" dt="2020-09-20T18:42:00.615" v="134" actId="207"/>
          <ac:spMkLst>
            <pc:docMk/>
            <pc:sldMasterMk cId="1968315245" sldId="2147483672"/>
            <ac:spMk id="1028" creationId="{00000000-0000-0000-0000-000000000000}"/>
          </ac:spMkLst>
        </pc:spChg>
        <pc:spChg chg="mod">
          <ac:chgData name="Peter Hertkorn" userId="188efeeb-8775-4228-b5f0-25b86ea7bb56" providerId="ADAL" clId="{4C8B5023-5D28-6C4E-93FF-792910FA0D0F}" dt="2020-09-20T19:14:20.724" v="350" actId="255"/>
          <ac:spMkLst>
            <pc:docMk/>
            <pc:sldMasterMk cId="1968315245" sldId="2147483672"/>
            <ac:spMk id="1029" creationId="{00000000-0000-0000-0000-000000000000}"/>
          </ac:spMkLst>
        </pc:spChg>
        <pc:picChg chg="add mod">
          <ac:chgData name="Peter Hertkorn" userId="188efeeb-8775-4228-b5f0-25b86ea7bb56" providerId="ADAL" clId="{4C8B5023-5D28-6C4E-93FF-792910FA0D0F}" dt="2020-09-20T18:30:41.288" v="73" actId="1076"/>
          <ac:picMkLst>
            <pc:docMk/>
            <pc:sldMasterMk cId="1968315245" sldId="2147483672"/>
            <ac:picMk id="11" creationId="{E9236607-E012-CF45-8528-E62F7B1090CE}"/>
          </ac:picMkLst>
        </pc:picChg>
        <pc:picChg chg="add mod">
          <ac:chgData name="Peter Hertkorn" userId="188efeeb-8775-4228-b5f0-25b86ea7bb56" providerId="ADAL" clId="{4C8B5023-5D28-6C4E-93FF-792910FA0D0F}" dt="2020-09-20T18:46:12.179" v="152" actId="1038"/>
          <ac:picMkLst>
            <pc:docMk/>
            <pc:sldMasterMk cId="1968315245" sldId="2147483672"/>
            <ac:picMk id="12" creationId="{D9F50DAC-7C8F-2E45-BFE9-49DF795957C6}"/>
          </ac:picMkLst>
        </pc:picChg>
        <pc:cxnChg chg="del mod">
          <ac:chgData name="Peter Hertkorn" userId="188efeeb-8775-4228-b5f0-25b86ea7bb56" providerId="ADAL" clId="{4C8B5023-5D28-6C4E-93FF-792910FA0D0F}" dt="2020-09-21T12:31:44.165" v="382" actId="478"/>
          <ac:cxnSpMkLst>
            <pc:docMk/>
            <pc:sldMasterMk cId="1968315245" sldId="2147483672"/>
            <ac:cxnSpMk id="5" creationId="{00000000-0000-0000-0000-000000000000}"/>
          </ac:cxnSpMkLst>
        </pc:cxnChg>
        <pc:cxnChg chg="del mod">
          <ac:chgData name="Peter Hertkorn" userId="188efeeb-8775-4228-b5f0-25b86ea7bb56" providerId="ADAL" clId="{4C8B5023-5D28-6C4E-93FF-792910FA0D0F}" dt="2020-09-21T12:31:48.057" v="383" actId="478"/>
          <ac:cxnSpMkLst>
            <pc:docMk/>
            <pc:sldMasterMk cId="1968315245" sldId="2147483672"/>
            <ac:cxnSpMk id="15" creationId="{00000000-0000-0000-0000-000000000000}"/>
          </ac:cxnSpMkLst>
        </pc:cxnChg>
        <pc:sldLayoutChg chg="addSp delSp modSp mod">
          <pc:chgData name="Peter Hertkorn" userId="188efeeb-8775-4228-b5f0-25b86ea7bb56" providerId="ADAL" clId="{4C8B5023-5D28-6C4E-93FF-792910FA0D0F}" dt="2020-09-20T18:43:08.049" v="137" actId="207"/>
          <pc:sldLayoutMkLst>
            <pc:docMk/>
            <pc:sldMasterMk cId="1968315245" sldId="2147483672"/>
            <pc:sldLayoutMk cId="2630628697" sldId="2147483674"/>
          </pc:sldLayoutMkLst>
          <pc:spChg chg="mod">
            <ac:chgData name="Peter Hertkorn" userId="188efeeb-8775-4228-b5f0-25b86ea7bb56" providerId="ADAL" clId="{4C8B5023-5D28-6C4E-93FF-792910FA0D0F}" dt="2020-09-20T18:43:08.049" v="137" actId="207"/>
            <ac:spMkLst>
              <pc:docMk/>
              <pc:sldMasterMk cId="1968315245" sldId="2147483672"/>
              <pc:sldLayoutMk cId="2630628697" sldId="2147483674"/>
              <ac:spMk id="2" creationId="{00000000-0000-0000-0000-000000000000}"/>
            </ac:spMkLst>
          </pc:spChg>
          <pc:spChg chg="add del mod">
            <ac:chgData name="Peter Hertkorn" userId="188efeeb-8775-4228-b5f0-25b86ea7bb56" providerId="ADAL" clId="{4C8B5023-5D28-6C4E-93FF-792910FA0D0F}" dt="2020-09-20T18:28:59.680" v="59" actId="767"/>
            <ac:spMkLst>
              <pc:docMk/>
              <pc:sldMasterMk cId="1968315245" sldId="2147483672"/>
              <pc:sldLayoutMk cId="2630628697" sldId="2147483674"/>
              <ac:spMk id="4" creationId="{751C7CE5-C871-4447-97B4-085F5EC50971}"/>
            </ac:spMkLst>
          </pc:spChg>
        </pc:sldLayoutChg>
        <pc:sldLayoutChg chg="modSp">
          <pc:chgData name="Peter Hertkorn" userId="188efeeb-8775-4228-b5f0-25b86ea7bb56" providerId="ADAL" clId="{4C8B5023-5D28-6C4E-93FF-792910FA0D0F}" dt="2020-09-20T19:14:49.241" v="352" actId="255"/>
          <pc:sldLayoutMkLst>
            <pc:docMk/>
            <pc:sldMasterMk cId="1968315245" sldId="2147483672"/>
            <pc:sldLayoutMk cId="2611013404" sldId="2147483676"/>
          </pc:sldLayoutMkLst>
          <pc:spChg chg="mod">
            <ac:chgData name="Peter Hertkorn" userId="188efeeb-8775-4228-b5f0-25b86ea7bb56" providerId="ADAL" clId="{4C8B5023-5D28-6C4E-93FF-792910FA0D0F}" dt="2020-09-20T19:14:49.241" v="352" actId="255"/>
            <ac:spMkLst>
              <pc:docMk/>
              <pc:sldMasterMk cId="1968315245" sldId="2147483672"/>
              <pc:sldLayoutMk cId="2611013404" sldId="2147483676"/>
              <ac:spMk id="3" creationId="{00000000-0000-0000-0000-000000000000}"/>
            </ac:spMkLst>
          </pc:spChg>
          <pc:spChg chg="mod">
            <ac:chgData name="Peter Hertkorn" userId="188efeeb-8775-4228-b5f0-25b86ea7bb56" providerId="ADAL" clId="{4C8B5023-5D28-6C4E-93FF-792910FA0D0F}" dt="2020-09-20T19:14:42.795" v="351" actId="255"/>
            <ac:spMkLst>
              <pc:docMk/>
              <pc:sldMasterMk cId="1968315245" sldId="2147483672"/>
              <pc:sldLayoutMk cId="2611013404" sldId="2147483676"/>
              <ac:spMk id="4" creationId="{00000000-0000-0000-0000-000000000000}"/>
            </ac:spMkLst>
          </pc:spChg>
        </pc:sldLayoutChg>
      </pc:sldMasterChg>
      <pc:sldMasterChg chg="modSldLayout">
        <pc:chgData name="Peter Hertkorn" userId="188efeeb-8775-4228-b5f0-25b86ea7bb56" providerId="ADAL" clId="{4C8B5023-5D28-6C4E-93FF-792910FA0D0F}" dt="2020-09-20T18:54:23.404" v="230" actId="1076"/>
        <pc:sldMasterMkLst>
          <pc:docMk/>
          <pc:sldMasterMk cId="1249433090" sldId="2147483685"/>
        </pc:sldMasterMkLst>
        <pc:sldLayoutChg chg="addSp delSp modSp mod">
          <pc:chgData name="Peter Hertkorn" userId="188efeeb-8775-4228-b5f0-25b86ea7bb56" providerId="ADAL" clId="{4C8B5023-5D28-6C4E-93FF-792910FA0D0F}" dt="2020-09-20T18:54:23.404" v="230" actId="1076"/>
          <pc:sldLayoutMkLst>
            <pc:docMk/>
            <pc:sldMasterMk cId="1249433090" sldId="2147483685"/>
            <pc:sldLayoutMk cId="3470688906" sldId="2147483686"/>
          </pc:sldLayoutMkLst>
          <pc:spChg chg="add del mod">
            <ac:chgData name="Peter Hertkorn" userId="188efeeb-8775-4228-b5f0-25b86ea7bb56" providerId="ADAL" clId="{4C8B5023-5D28-6C4E-93FF-792910FA0D0F}" dt="2020-09-20T18:50:09.485" v="162"/>
            <ac:spMkLst>
              <pc:docMk/>
              <pc:sldMasterMk cId="1249433090" sldId="2147483685"/>
              <pc:sldLayoutMk cId="3470688906" sldId="2147483686"/>
              <ac:spMk id="2" creationId="{D07F4075-3AFF-F94B-AF71-17BE40EAD91C}"/>
            </ac:spMkLst>
          </pc:spChg>
          <pc:spChg chg="add mod">
            <ac:chgData name="Peter Hertkorn" userId="188efeeb-8775-4228-b5f0-25b86ea7bb56" providerId="ADAL" clId="{4C8B5023-5D28-6C4E-93FF-792910FA0D0F}" dt="2020-09-20T18:52:24.026" v="202" actId="6549"/>
            <ac:spMkLst>
              <pc:docMk/>
              <pc:sldMasterMk cId="1249433090" sldId="2147483685"/>
              <pc:sldLayoutMk cId="3470688906" sldId="2147483686"/>
              <ac:spMk id="7" creationId="{DBF17A3B-805C-244E-8A5C-3E3F6A0D41A3}"/>
            </ac:spMkLst>
          </pc:spChg>
          <pc:picChg chg="del">
            <ac:chgData name="Peter Hertkorn" userId="188efeeb-8775-4228-b5f0-25b86ea7bb56" providerId="ADAL" clId="{4C8B5023-5D28-6C4E-93FF-792910FA0D0F}" dt="2020-09-20T18:53:57.094" v="217" actId="478"/>
            <ac:picMkLst>
              <pc:docMk/>
              <pc:sldMasterMk cId="1249433090" sldId="2147483685"/>
              <pc:sldLayoutMk cId="3470688906" sldId="2147483686"/>
              <ac:picMk id="5" creationId="{3B1C85DA-5CA6-6745-A592-731AD2464DDD}"/>
            </ac:picMkLst>
          </pc:picChg>
          <pc:picChg chg="add mod">
            <ac:chgData name="Peter Hertkorn" userId="188efeeb-8775-4228-b5f0-25b86ea7bb56" providerId="ADAL" clId="{4C8B5023-5D28-6C4E-93FF-792910FA0D0F}" dt="2020-09-20T18:27:46.060" v="51" actId="1076"/>
            <ac:picMkLst>
              <pc:docMk/>
              <pc:sldMasterMk cId="1249433090" sldId="2147483685"/>
              <pc:sldLayoutMk cId="3470688906" sldId="2147483686"/>
              <ac:picMk id="6" creationId="{93EDCFFF-DF44-0F43-B15B-A1297E779D30}"/>
            </ac:picMkLst>
          </pc:picChg>
          <pc:picChg chg="add mod">
            <ac:chgData name="Peter Hertkorn" userId="188efeeb-8775-4228-b5f0-25b86ea7bb56" providerId="ADAL" clId="{4C8B5023-5D28-6C4E-93FF-792910FA0D0F}" dt="2020-09-20T18:54:23.404" v="230" actId="1076"/>
            <ac:picMkLst>
              <pc:docMk/>
              <pc:sldMasterMk cId="1249433090" sldId="2147483685"/>
              <pc:sldLayoutMk cId="3470688906" sldId="2147483686"/>
              <ac:picMk id="8" creationId="{A6757C24-BD52-DA46-BECA-7057630FA8D0}"/>
            </ac:picMkLst>
          </pc:picChg>
          <pc:picChg chg="del">
            <ac:chgData name="Peter Hertkorn" userId="188efeeb-8775-4228-b5f0-25b86ea7bb56" providerId="ADAL" clId="{4C8B5023-5D28-6C4E-93FF-792910FA0D0F}" dt="2020-09-20T18:27:15.543" v="42" actId="478"/>
            <ac:picMkLst>
              <pc:docMk/>
              <pc:sldMasterMk cId="1249433090" sldId="2147483685"/>
              <pc:sldLayoutMk cId="3470688906" sldId="2147483686"/>
              <ac:picMk id="10" creationId="{EAB74965-BC67-2F4D-BC36-9B668715F21E}"/>
            </ac:picMkLst>
          </pc:picChg>
        </pc:sldLayoutChg>
      </pc:sldMasterChg>
    </pc:docChg>
  </pc:docChgLst>
  <pc:docChgLst>
    <pc:chgData name="Peter Hertkorn" userId="188efeeb-8775-4228-b5f0-25b86ea7bb56" providerId="ADAL" clId="{F3958727-3650-0D4C-BD78-6A79C3838B9C}"/>
    <pc:docChg chg="custSel addSld delSld modSld delMainMaster modMainMaster">
      <pc:chgData name="Peter Hertkorn" userId="188efeeb-8775-4228-b5f0-25b86ea7bb56" providerId="ADAL" clId="{F3958727-3650-0D4C-BD78-6A79C3838B9C}" dt="2020-09-25T20:40:51.633" v="4913" actId="20577"/>
      <pc:docMkLst>
        <pc:docMk/>
      </pc:docMkLst>
      <pc:sldChg chg="modSp mod modClrScheme chgLayout">
        <pc:chgData name="Peter Hertkorn" userId="188efeeb-8775-4228-b5f0-25b86ea7bb56" providerId="ADAL" clId="{F3958727-3650-0D4C-BD78-6A79C3838B9C}" dt="2020-09-25T08:15:34.557" v="163" actId="700"/>
        <pc:sldMkLst>
          <pc:docMk/>
          <pc:sldMk cId="0" sldId="265"/>
        </pc:sldMkLst>
        <pc:spChg chg="mod">
          <ac:chgData name="Peter Hertkorn" userId="188efeeb-8775-4228-b5f0-25b86ea7bb56" providerId="ADAL" clId="{F3958727-3650-0D4C-BD78-6A79C3838B9C}" dt="2020-09-23T10:02:59.709" v="162"/>
          <ac:spMkLst>
            <pc:docMk/>
            <pc:sldMk cId="0" sldId="265"/>
            <ac:spMk id="4097" creationId="{00000000-0000-0000-0000-000000000000}"/>
          </ac:spMkLst>
        </pc:spChg>
      </pc:sldChg>
      <pc:sldChg chg="del">
        <pc:chgData name="Peter Hertkorn" userId="188efeeb-8775-4228-b5f0-25b86ea7bb56" providerId="ADAL" clId="{F3958727-3650-0D4C-BD78-6A79C3838B9C}" dt="2020-09-23T09:58:06.340" v="158" actId="2696"/>
        <pc:sldMkLst>
          <pc:docMk/>
          <pc:sldMk cId="1627569216" sldId="337"/>
        </pc:sldMkLst>
      </pc:sldChg>
      <pc:sldChg chg="del">
        <pc:chgData name="Peter Hertkorn" userId="188efeeb-8775-4228-b5f0-25b86ea7bb56" providerId="ADAL" clId="{F3958727-3650-0D4C-BD78-6A79C3838B9C}" dt="2020-09-23T09:58:05.994" v="87" actId="2696"/>
        <pc:sldMkLst>
          <pc:docMk/>
          <pc:sldMk cId="3588851319" sldId="338"/>
        </pc:sldMkLst>
      </pc:sldChg>
      <pc:sldChg chg="del">
        <pc:chgData name="Peter Hertkorn" userId="188efeeb-8775-4228-b5f0-25b86ea7bb56" providerId="ADAL" clId="{F3958727-3650-0D4C-BD78-6A79C3838B9C}" dt="2020-09-23T09:58:06.316" v="152" actId="2696"/>
        <pc:sldMkLst>
          <pc:docMk/>
          <pc:sldMk cId="3301757449" sldId="339"/>
        </pc:sldMkLst>
      </pc:sldChg>
      <pc:sldChg chg="del">
        <pc:chgData name="Peter Hertkorn" userId="188efeeb-8775-4228-b5f0-25b86ea7bb56" providerId="ADAL" clId="{F3958727-3650-0D4C-BD78-6A79C3838B9C}" dt="2020-09-23T09:58:05.879" v="62" actId="2696"/>
        <pc:sldMkLst>
          <pc:docMk/>
          <pc:sldMk cId="2474103973" sldId="340"/>
        </pc:sldMkLst>
      </pc:sldChg>
      <pc:sldChg chg="del">
        <pc:chgData name="Peter Hertkorn" userId="188efeeb-8775-4228-b5f0-25b86ea7bb56" providerId="ADAL" clId="{F3958727-3650-0D4C-BD78-6A79C3838B9C}" dt="2020-09-23T09:58:05.949" v="77" actId="2696"/>
        <pc:sldMkLst>
          <pc:docMk/>
          <pc:sldMk cId="1028023680" sldId="341"/>
        </pc:sldMkLst>
      </pc:sldChg>
      <pc:sldChg chg="del">
        <pc:chgData name="Peter Hertkorn" userId="188efeeb-8775-4228-b5f0-25b86ea7bb56" providerId="ADAL" clId="{F3958727-3650-0D4C-BD78-6A79C3838B9C}" dt="2020-09-23T09:58:05.986" v="85" actId="2696"/>
        <pc:sldMkLst>
          <pc:docMk/>
          <pc:sldMk cId="628825242" sldId="342"/>
        </pc:sldMkLst>
      </pc:sldChg>
      <pc:sldChg chg="del">
        <pc:chgData name="Peter Hertkorn" userId="188efeeb-8775-4228-b5f0-25b86ea7bb56" providerId="ADAL" clId="{F3958727-3650-0D4C-BD78-6A79C3838B9C}" dt="2020-09-23T09:58:05.892" v="65" actId="2696"/>
        <pc:sldMkLst>
          <pc:docMk/>
          <pc:sldMk cId="1263690684" sldId="344"/>
        </pc:sldMkLst>
      </pc:sldChg>
      <pc:sldChg chg="del">
        <pc:chgData name="Peter Hertkorn" userId="188efeeb-8775-4228-b5f0-25b86ea7bb56" providerId="ADAL" clId="{F3958727-3650-0D4C-BD78-6A79C3838B9C}" dt="2020-09-23T09:58:05.936" v="74" actId="2696"/>
        <pc:sldMkLst>
          <pc:docMk/>
          <pc:sldMk cId="4114876235" sldId="345"/>
        </pc:sldMkLst>
      </pc:sldChg>
      <pc:sldChg chg="del">
        <pc:chgData name="Peter Hertkorn" userId="188efeeb-8775-4228-b5f0-25b86ea7bb56" providerId="ADAL" clId="{F3958727-3650-0D4C-BD78-6A79C3838B9C}" dt="2020-09-23T09:58:05.897" v="66" actId="2696"/>
        <pc:sldMkLst>
          <pc:docMk/>
          <pc:sldMk cId="1369056167" sldId="346"/>
        </pc:sldMkLst>
      </pc:sldChg>
      <pc:sldChg chg="del">
        <pc:chgData name="Peter Hertkorn" userId="188efeeb-8775-4228-b5f0-25b86ea7bb56" providerId="ADAL" clId="{F3958727-3650-0D4C-BD78-6A79C3838B9C}" dt="2020-09-23T09:58:06.154" v="123" actId="2696"/>
        <pc:sldMkLst>
          <pc:docMk/>
          <pc:sldMk cId="3110358645" sldId="347"/>
        </pc:sldMkLst>
      </pc:sldChg>
      <pc:sldChg chg="del">
        <pc:chgData name="Peter Hertkorn" userId="188efeeb-8775-4228-b5f0-25b86ea7bb56" providerId="ADAL" clId="{F3958727-3650-0D4C-BD78-6A79C3838B9C}" dt="2020-09-23T09:58:05.817" v="50" actId="2696"/>
        <pc:sldMkLst>
          <pc:docMk/>
          <pc:sldMk cId="3809311111" sldId="348"/>
        </pc:sldMkLst>
      </pc:sldChg>
      <pc:sldChg chg="del">
        <pc:chgData name="Peter Hertkorn" userId="188efeeb-8775-4228-b5f0-25b86ea7bb56" providerId="ADAL" clId="{F3958727-3650-0D4C-BD78-6A79C3838B9C}" dt="2020-09-23T09:58:06.240" v="133" actId="2696"/>
        <pc:sldMkLst>
          <pc:docMk/>
          <pc:sldMk cId="1060166369" sldId="349"/>
        </pc:sldMkLst>
      </pc:sldChg>
      <pc:sldChg chg="del">
        <pc:chgData name="Peter Hertkorn" userId="188efeeb-8775-4228-b5f0-25b86ea7bb56" providerId="ADAL" clId="{F3958727-3650-0D4C-BD78-6A79C3838B9C}" dt="2020-09-23T09:58:06.312" v="151" actId="2696"/>
        <pc:sldMkLst>
          <pc:docMk/>
          <pc:sldMk cId="2819466857" sldId="350"/>
        </pc:sldMkLst>
      </pc:sldChg>
      <pc:sldChg chg="del">
        <pc:chgData name="Peter Hertkorn" userId="188efeeb-8775-4228-b5f0-25b86ea7bb56" providerId="ADAL" clId="{F3958727-3650-0D4C-BD78-6A79C3838B9C}" dt="2020-09-23T09:58:06.026" v="94" actId="2696"/>
        <pc:sldMkLst>
          <pc:docMk/>
          <pc:sldMk cId="4191394707" sldId="351"/>
        </pc:sldMkLst>
      </pc:sldChg>
      <pc:sldChg chg="del">
        <pc:chgData name="Peter Hertkorn" userId="188efeeb-8775-4228-b5f0-25b86ea7bb56" providerId="ADAL" clId="{F3958727-3650-0D4C-BD78-6A79C3838B9C}" dt="2020-09-23T09:58:06.299" v="149" actId="2696"/>
        <pc:sldMkLst>
          <pc:docMk/>
          <pc:sldMk cId="1296602715" sldId="352"/>
        </pc:sldMkLst>
      </pc:sldChg>
      <pc:sldChg chg="del">
        <pc:chgData name="Peter Hertkorn" userId="188efeeb-8775-4228-b5f0-25b86ea7bb56" providerId="ADAL" clId="{F3958727-3650-0D4C-BD78-6A79C3838B9C}" dt="2020-09-23T09:58:05.926" v="72" actId="2696"/>
        <pc:sldMkLst>
          <pc:docMk/>
          <pc:sldMk cId="1830784256" sldId="353"/>
        </pc:sldMkLst>
      </pc:sldChg>
      <pc:sldChg chg="del">
        <pc:chgData name="Peter Hertkorn" userId="188efeeb-8775-4228-b5f0-25b86ea7bb56" providerId="ADAL" clId="{F3958727-3650-0D4C-BD78-6A79C3838B9C}" dt="2020-09-23T09:58:06.122" v="116" actId="2696"/>
        <pc:sldMkLst>
          <pc:docMk/>
          <pc:sldMk cId="1797428706" sldId="354"/>
        </pc:sldMkLst>
      </pc:sldChg>
      <pc:sldChg chg="del">
        <pc:chgData name="Peter Hertkorn" userId="188efeeb-8775-4228-b5f0-25b86ea7bb56" providerId="ADAL" clId="{F3958727-3650-0D4C-BD78-6A79C3838B9C}" dt="2020-09-23T09:58:06.274" v="143" actId="2696"/>
        <pc:sldMkLst>
          <pc:docMk/>
          <pc:sldMk cId="929925281" sldId="355"/>
        </pc:sldMkLst>
      </pc:sldChg>
      <pc:sldChg chg="del">
        <pc:chgData name="Peter Hertkorn" userId="188efeeb-8775-4228-b5f0-25b86ea7bb56" providerId="ADAL" clId="{F3958727-3650-0D4C-BD78-6A79C3838B9C}" dt="2020-09-23T09:58:06.091" v="109" actId="2696"/>
        <pc:sldMkLst>
          <pc:docMk/>
          <pc:sldMk cId="3091519516" sldId="356"/>
        </pc:sldMkLst>
      </pc:sldChg>
      <pc:sldChg chg="del">
        <pc:chgData name="Peter Hertkorn" userId="188efeeb-8775-4228-b5f0-25b86ea7bb56" providerId="ADAL" clId="{F3958727-3650-0D4C-BD78-6A79C3838B9C}" dt="2020-09-23T09:58:05.848" v="56" actId="2696"/>
        <pc:sldMkLst>
          <pc:docMk/>
          <pc:sldMk cId="508895065" sldId="357"/>
        </pc:sldMkLst>
      </pc:sldChg>
      <pc:sldChg chg="del">
        <pc:chgData name="Peter Hertkorn" userId="188efeeb-8775-4228-b5f0-25b86ea7bb56" providerId="ADAL" clId="{F3958727-3650-0D4C-BD78-6A79C3838B9C}" dt="2020-09-23T09:58:05.833" v="53" actId="2696"/>
        <pc:sldMkLst>
          <pc:docMk/>
          <pc:sldMk cId="3336799913" sldId="364"/>
        </pc:sldMkLst>
      </pc:sldChg>
      <pc:sldChg chg="del">
        <pc:chgData name="Peter Hertkorn" userId="188efeeb-8775-4228-b5f0-25b86ea7bb56" providerId="ADAL" clId="{F3958727-3650-0D4C-BD78-6A79C3838B9C}" dt="2020-09-23T09:58:06.022" v="93" actId="2696"/>
        <pc:sldMkLst>
          <pc:docMk/>
          <pc:sldMk cId="3741430567" sldId="365"/>
        </pc:sldMkLst>
      </pc:sldChg>
      <pc:sldChg chg="del">
        <pc:chgData name="Peter Hertkorn" userId="188efeeb-8775-4228-b5f0-25b86ea7bb56" providerId="ADAL" clId="{F3958727-3650-0D4C-BD78-6A79C3838B9C}" dt="2020-09-23T09:58:05.781" v="43" actId="2696"/>
        <pc:sldMkLst>
          <pc:docMk/>
          <pc:sldMk cId="1531714530" sldId="366"/>
        </pc:sldMkLst>
      </pc:sldChg>
      <pc:sldChg chg="del">
        <pc:chgData name="Peter Hertkorn" userId="188efeeb-8775-4228-b5f0-25b86ea7bb56" providerId="ADAL" clId="{F3958727-3650-0D4C-BD78-6A79C3838B9C}" dt="2020-09-23T09:58:05.945" v="76" actId="2696"/>
        <pc:sldMkLst>
          <pc:docMk/>
          <pc:sldMk cId="3821324960" sldId="367"/>
        </pc:sldMkLst>
      </pc:sldChg>
      <pc:sldChg chg="modSp mod modClrScheme chgLayout">
        <pc:chgData name="Peter Hertkorn" userId="188efeeb-8775-4228-b5f0-25b86ea7bb56" providerId="ADAL" clId="{F3958727-3650-0D4C-BD78-6A79C3838B9C}" dt="2020-09-25T16:43:10.372" v="277" actId="700"/>
        <pc:sldMkLst>
          <pc:docMk/>
          <pc:sldMk cId="2851949531" sldId="394"/>
        </pc:sldMkLst>
        <pc:spChg chg="mod ord">
          <ac:chgData name="Peter Hertkorn" userId="188efeeb-8775-4228-b5f0-25b86ea7bb56" providerId="ADAL" clId="{F3958727-3650-0D4C-BD78-6A79C3838B9C}" dt="2020-09-25T16:43:10.372" v="277" actId="700"/>
          <ac:spMkLst>
            <pc:docMk/>
            <pc:sldMk cId="2851949531" sldId="394"/>
            <ac:spMk id="2" creationId="{54DDA2CC-A44E-E745-B9E3-F12ED4AEBD07}"/>
          </ac:spMkLst>
        </pc:spChg>
        <pc:spChg chg="mod ord">
          <ac:chgData name="Peter Hertkorn" userId="188efeeb-8775-4228-b5f0-25b86ea7bb56" providerId="ADAL" clId="{F3958727-3650-0D4C-BD78-6A79C3838B9C}" dt="2020-09-25T16:43:10.372" v="277" actId="700"/>
          <ac:spMkLst>
            <pc:docMk/>
            <pc:sldMk cId="2851949531" sldId="394"/>
            <ac:spMk id="4" creationId="{DC663AA3-6609-9C4B-9CF2-2152F8694E30}"/>
          </ac:spMkLst>
        </pc:spChg>
      </pc:sldChg>
      <pc:sldChg chg="del">
        <pc:chgData name="Peter Hertkorn" userId="188efeeb-8775-4228-b5f0-25b86ea7bb56" providerId="ADAL" clId="{F3958727-3650-0D4C-BD78-6A79C3838B9C}" dt="2020-09-23T09:58:06.244" v="134" actId="2696"/>
        <pc:sldMkLst>
          <pc:docMk/>
          <pc:sldMk cId="481109858" sldId="405"/>
        </pc:sldMkLst>
      </pc:sldChg>
      <pc:sldChg chg="del">
        <pc:chgData name="Peter Hertkorn" userId="188efeeb-8775-4228-b5f0-25b86ea7bb56" providerId="ADAL" clId="{F3958727-3650-0D4C-BD78-6A79C3838B9C}" dt="2020-09-23T09:58:06.221" v="128" actId="2696"/>
        <pc:sldMkLst>
          <pc:docMk/>
          <pc:sldMk cId="3736007638" sldId="406"/>
        </pc:sldMkLst>
      </pc:sldChg>
      <pc:sldChg chg="del">
        <pc:chgData name="Peter Hertkorn" userId="188efeeb-8775-4228-b5f0-25b86ea7bb56" providerId="ADAL" clId="{F3958727-3650-0D4C-BD78-6A79C3838B9C}" dt="2020-09-23T09:58:06.066" v="103" actId="2696"/>
        <pc:sldMkLst>
          <pc:docMk/>
          <pc:sldMk cId="988645318" sldId="407"/>
        </pc:sldMkLst>
      </pc:sldChg>
      <pc:sldChg chg="del">
        <pc:chgData name="Peter Hertkorn" userId="188efeeb-8775-4228-b5f0-25b86ea7bb56" providerId="ADAL" clId="{F3958727-3650-0D4C-BD78-6A79C3838B9C}" dt="2020-09-23T09:58:06.162" v="125" actId="2696"/>
        <pc:sldMkLst>
          <pc:docMk/>
          <pc:sldMk cId="2344950592" sldId="408"/>
        </pc:sldMkLst>
      </pc:sldChg>
      <pc:sldChg chg="del">
        <pc:chgData name="Peter Hertkorn" userId="188efeeb-8775-4228-b5f0-25b86ea7bb56" providerId="ADAL" clId="{F3958727-3650-0D4C-BD78-6A79C3838B9C}" dt="2020-09-23T09:58:06.307" v="150" actId="2696"/>
        <pc:sldMkLst>
          <pc:docMk/>
          <pc:sldMk cId="1341838230" sldId="409"/>
        </pc:sldMkLst>
      </pc:sldChg>
      <pc:sldChg chg="del">
        <pc:chgData name="Peter Hertkorn" userId="188efeeb-8775-4228-b5f0-25b86ea7bb56" providerId="ADAL" clId="{F3958727-3650-0D4C-BD78-6A79C3838B9C}" dt="2020-09-23T09:58:06.229" v="130" actId="2696"/>
        <pc:sldMkLst>
          <pc:docMk/>
          <pc:sldMk cId="2017351036" sldId="410"/>
        </pc:sldMkLst>
      </pc:sldChg>
      <pc:sldChg chg="del">
        <pc:chgData name="Peter Hertkorn" userId="188efeeb-8775-4228-b5f0-25b86ea7bb56" providerId="ADAL" clId="{F3958727-3650-0D4C-BD78-6A79C3838B9C}" dt="2020-09-23T09:58:06.324" v="154" actId="2696"/>
        <pc:sldMkLst>
          <pc:docMk/>
          <pc:sldMk cId="2708051319" sldId="411"/>
        </pc:sldMkLst>
      </pc:sldChg>
      <pc:sldChg chg="del">
        <pc:chgData name="Peter Hertkorn" userId="188efeeb-8775-4228-b5f0-25b86ea7bb56" providerId="ADAL" clId="{F3958727-3650-0D4C-BD78-6A79C3838B9C}" dt="2020-09-23T09:58:05.806" v="48" actId="2696"/>
        <pc:sldMkLst>
          <pc:docMk/>
          <pc:sldMk cId="3779782669" sldId="412"/>
        </pc:sldMkLst>
      </pc:sldChg>
      <pc:sldChg chg="del">
        <pc:chgData name="Peter Hertkorn" userId="188efeeb-8775-4228-b5f0-25b86ea7bb56" providerId="ADAL" clId="{F3958727-3650-0D4C-BD78-6A79C3838B9C}" dt="2020-09-23T09:58:05.854" v="57" actId="2696"/>
        <pc:sldMkLst>
          <pc:docMk/>
          <pc:sldMk cId="1706098824" sldId="413"/>
        </pc:sldMkLst>
      </pc:sldChg>
      <pc:sldChg chg="del">
        <pc:chgData name="Peter Hertkorn" userId="188efeeb-8775-4228-b5f0-25b86ea7bb56" providerId="ADAL" clId="{F3958727-3650-0D4C-BD78-6A79C3838B9C}" dt="2020-09-23T09:58:05.822" v="51" actId="2696"/>
        <pc:sldMkLst>
          <pc:docMk/>
          <pc:sldMk cId="495894376" sldId="414"/>
        </pc:sldMkLst>
      </pc:sldChg>
      <pc:sldChg chg="del">
        <pc:chgData name="Peter Hertkorn" userId="188efeeb-8775-4228-b5f0-25b86ea7bb56" providerId="ADAL" clId="{F3958727-3650-0D4C-BD78-6A79C3838B9C}" dt="2020-09-23T09:58:06.233" v="131" actId="2696"/>
        <pc:sldMkLst>
          <pc:docMk/>
          <pc:sldMk cId="587596210" sldId="415"/>
        </pc:sldMkLst>
      </pc:sldChg>
      <pc:sldChg chg="del">
        <pc:chgData name="Peter Hertkorn" userId="188efeeb-8775-4228-b5f0-25b86ea7bb56" providerId="ADAL" clId="{F3958727-3650-0D4C-BD78-6A79C3838B9C}" dt="2020-09-23T09:58:06.049" v="99" actId="2696"/>
        <pc:sldMkLst>
          <pc:docMk/>
          <pc:sldMk cId="1328548420" sldId="416"/>
        </pc:sldMkLst>
      </pc:sldChg>
      <pc:sldChg chg="del">
        <pc:chgData name="Peter Hertkorn" userId="188efeeb-8775-4228-b5f0-25b86ea7bb56" providerId="ADAL" clId="{F3958727-3650-0D4C-BD78-6A79C3838B9C}" dt="2020-09-23T09:58:06.144" v="121" actId="2696"/>
        <pc:sldMkLst>
          <pc:docMk/>
          <pc:sldMk cId="4128742854" sldId="417"/>
        </pc:sldMkLst>
      </pc:sldChg>
      <pc:sldChg chg="del">
        <pc:chgData name="Peter Hertkorn" userId="188efeeb-8775-4228-b5f0-25b86ea7bb56" providerId="ADAL" clId="{F3958727-3650-0D4C-BD78-6A79C3838B9C}" dt="2020-09-23T09:58:06.131" v="118" actId="2696"/>
        <pc:sldMkLst>
          <pc:docMk/>
          <pc:sldMk cId="2524438275" sldId="418"/>
        </pc:sldMkLst>
      </pc:sldChg>
      <pc:sldChg chg="del">
        <pc:chgData name="Peter Hertkorn" userId="188efeeb-8775-4228-b5f0-25b86ea7bb56" providerId="ADAL" clId="{F3958727-3650-0D4C-BD78-6A79C3838B9C}" dt="2020-09-23T09:58:06.254" v="137" actId="2696"/>
        <pc:sldMkLst>
          <pc:docMk/>
          <pc:sldMk cId="508348422" sldId="419"/>
        </pc:sldMkLst>
      </pc:sldChg>
      <pc:sldChg chg="del">
        <pc:chgData name="Peter Hertkorn" userId="188efeeb-8775-4228-b5f0-25b86ea7bb56" providerId="ADAL" clId="{F3958727-3650-0D4C-BD78-6A79C3838B9C}" dt="2020-09-23T09:58:05.978" v="83" actId="2696"/>
        <pc:sldMkLst>
          <pc:docMk/>
          <pc:sldMk cId="1021308543" sldId="420"/>
        </pc:sldMkLst>
      </pc:sldChg>
      <pc:sldChg chg="del">
        <pc:chgData name="Peter Hertkorn" userId="188efeeb-8775-4228-b5f0-25b86ea7bb56" providerId="ADAL" clId="{F3958727-3650-0D4C-BD78-6A79C3838B9C}" dt="2020-09-23T09:58:05.762" v="39" actId="2696"/>
        <pc:sldMkLst>
          <pc:docMk/>
          <pc:sldMk cId="2112067933" sldId="421"/>
        </pc:sldMkLst>
      </pc:sldChg>
      <pc:sldChg chg="del">
        <pc:chgData name="Peter Hertkorn" userId="188efeeb-8775-4228-b5f0-25b86ea7bb56" providerId="ADAL" clId="{F3958727-3650-0D4C-BD78-6A79C3838B9C}" dt="2020-09-23T09:58:06.017" v="92" actId="2696"/>
        <pc:sldMkLst>
          <pc:docMk/>
          <pc:sldMk cId="218444914" sldId="422"/>
        </pc:sldMkLst>
      </pc:sldChg>
      <pc:sldChg chg="del">
        <pc:chgData name="Peter Hertkorn" userId="188efeeb-8775-4228-b5f0-25b86ea7bb56" providerId="ADAL" clId="{F3958727-3650-0D4C-BD78-6A79C3838B9C}" dt="2020-09-23T09:58:05.785" v="44" actId="2696"/>
        <pc:sldMkLst>
          <pc:docMk/>
          <pc:sldMk cId="780642031" sldId="423"/>
        </pc:sldMkLst>
      </pc:sldChg>
      <pc:sldChg chg="del">
        <pc:chgData name="Peter Hertkorn" userId="188efeeb-8775-4228-b5f0-25b86ea7bb56" providerId="ADAL" clId="{F3958727-3650-0D4C-BD78-6A79C3838B9C}" dt="2020-09-23T09:58:06.268" v="141" actId="2696"/>
        <pc:sldMkLst>
          <pc:docMk/>
          <pc:sldMk cId="352715497" sldId="424"/>
        </pc:sldMkLst>
      </pc:sldChg>
      <pc:sldChg chg="del">
        <pc:chgData name="Peter Hertkorn" userId="188efeeb-8775-4228-b5f0-25b86ea7bb56" providerId="ADAL" clId="{F3958727-3650-0D4C-BD78-6A79C3838B9C}" dt="2020-09-23T09:58:06.095" v="110" actId="2696"/>
        <pc:sldMkLst>
          <pc:docMk/>
          <pc:sldMk cId="893375090" sldId="426"/>
        </pc:sldMkLst>
      </pc:sldChg>
      <pc:sldChg chg="del">
        <pc:chgData name="Peter Hertkorn" userId="188efeeb-8775-4228-b5f0-25b86ea7bb56" providerId="ADAL" clId="{F3958727-3650-0D4C-BD78-6A79C3838B9C}" dt="2020-09-23T09:58:06.003" v="89" actId="2696"/>
        <pc:sldMkLst>
          <pc:docMk/>
          <pc:sldMk cId="2317956121" sldId="427"/>
        </pc:sldMkLst>
      </pc:sldChg>
      <pc:sldChg chg="del">
        <pc:chgData name="Peter Hertkorn" userId="188efeeb-8775-4228-b5f0-25b86ea7bb56" providerId="ADAL" clId="{F3958727-3650-0D4C-BD78-6A79C3838B9C}" dt="2020-09-23T09:58:05.963" v="80" actId="2696"/>
        <pc:sldMkLst>
          <pc:docMk/>
          <pc:sldMk cId="1857203609" sldId="428"/>
        </pc:sldMkLst>
      </pc:sldChg>
      <pc:sldChg chg="del">
        <pc:chgData name="Peter Hertkorn" userId="188efeeb-8775-4228-b5f0-25b86ea7bb56" providerId="ADAL" clId="{F3958727-3650-0D4C-BD78-6A79C3838B9C}" dt="2020-09-23T09:58:22.378" v="161" actId="2696"/>
        <pc:sldMkLst>
          <pc:docMk/>
          <pc:sldMk cId="418341290" sldId="439"/>
        </pc:sldMkLst>
      </pc:sldChg>
      <pc:sldChg chg="del">
        <pc:chgData name="Peter Hertkorn" userId="188efeeb-8775-4228-b5f0-25b86ea7bb56" providerId="ADAL" clId="{F3958727-3650-0D4C-BD78-6A79C3838B9C}" dt="2020-09-23T09:58:05.864" v="59" actId="2696"/>
        <pc:sldMkLst>
          <pc:docMk/>
          <pc:sldMk cId="383989534" sldId="483"/>
        </pc:sldMkLst>
      </pc:sldChg>
      <pc:sldChg chg="del">
        <pc:chgData name="Peter Hertkorn" userId="188efeeb-8775-4228-b5f0-25b86ea7bb56" providerId="ADAL" clId="{F3958727-3650-0D4C-BD78-6A79C3838B9C}" dt="2020-09-23T09:58:06.032" v="95" actId="2696"/>
        <pc:sldMkLst>
          <pc:docMk/>
          <pc:sldMk cId="3992727799" sldId="484"/>
        </pc:sldMkLst>
      </pc:sldChg>
      <pc:sldChg chg="del">
        <pc:chgData name="Peter Hertkorn" userId="188efeeb-8775-4228-b5f0-25b86ea7bb56" providerId="ADAL" clId="{F3958727-3650-0D4C-BD78-6A79C3838B9C}" dt="2020-09-23T09:58:06.289" v="147" actId="2696"/>
        <pc:sldMkLst>
          <pc:docMk/>
          <pc:sldMk cId="1275631092" sldId="485"/>
        </pc:sldMkLst>
      </pc:sldChg>
      <pc:sldChg chg="del">
        <pc:chgData name="Peter Hertkorn" userId="188efeeb-8775-4228-b5f0-25b86ea7bb56" providerId="ADAL" clId="{F3958727-3650-0D4C-BD78-6A79C3838B9C}" dt="2020-09-23T09:58:06.320" v="153" actId="2696"/>
        <pc:sldMkLst>
          <pc:docMk/>
          <pc:sldMk cId="155387585" sldId="486"/>
        </pc:sldMkLst>
      </pc:sldChg>
      <pc:sldChg chg="del">
        <pc:chgData name="Peter Hertkorn" userId="188efeeb-8775-4228-b5f0-25b86ea7bb56" providerId="ADAL" clId="{F3958727-3650-0D4C-BD78-6A79C3838B9C}" dt="2020-09-23T09:58:05.873" v="61" actId="2696"/>
        <pc:sldMkLst>
          <pc:docMk/>
          <pc:sldMk cId="2520135613" sldId="487"/>
        </pc:sldMkLst>
      </pc:sldChg>
      <pc:sldChg chg="del">
        <pc:chgData name="Peter Hertkorn" userId="188efeeb-8775-4228-b5f0-25b86ea7bb56" providerId="ADAL" clId="{F3958727-3650-0D4C-BD78-6A79C3838B9C}" dt="2020-09-23T09:58:06.294" v="148" actId="2696"/>
        <pc:sldMkLst>
          <pc:docMk/>
          <pc:sldMk cId="3308462782" sldId="488"/>
        </pc:sldMkLst>
      </pc:sldChg>
      <pc:sldChg chg="del">
        <pc:chgData name="Peter Hertkorn" userId="188efeeb-8775-4228-b5f0-25b86ea7bb56" providerId="ADAL" clId="{F3958727-3650-0D4C-BD78-6A79C3838B9C}" dt="2020-09-23T09:58:06.282" v="145" actId="2696"/>
        <pc:sldMkLst>
          <pc:docMk/>
          <pc:sldMk cId="4087691226" sldId="489"/>
        </pc:sldMkLst>
      </pc:sldChg>
      <pc:sldChg chg="del">
        <pc:chgData name="Peter Hertkorn" userId="188efeeb-8775-4228-b5f0-25b86ea7bb56" providerId="ADAL" clId="{F3958727-3650-0D4C-BD78-6A79C3838B9C}" dt="2020-09-23T09:58:06.225" v="129" actId="2696"/>
        <pc:sldMkLst>
          <pc:docMk/>
          <pc:sldMk cId="2854811875" sldId="490"/>
        </pc:sldMkLst>
      </pc:sldChg>
      <pc:sldChg chg="del">
        <pc:chgData name="Peter Hertkorn" userId="188efeeb-8775-4228-b5f0-25b86ea7bb56" providerId="ADAL" clId="{F3958727-3650-0D4C-BD78-6A79C3838B9C}" dt="2020-09-23T09:58:06.262" v="139" actId="2696"/>
        <pc:sldMkLst>
          <pc:docMk/>
          <pc:sldMk cId="3720645706" sldId="491"/>
        </pc:sldMkLst>
      </pc:sldChg>
      <pc:sldChg chg="del">
        <pc:chgData name="Peter Hertkorn" userId="188efeeb-8775-4228-b5f0-25b86ea7bb56" providerId="ADAL" clId="{F3958727-3650-0D4C-BD78-6A79C3838B9C}" dt="2020-09-23T09:58:05.791" v="45" actId="2696"/>
        <pc:sldMkLst>
          <pc:docMk/>
          <pc:sldMk cId="3249399595" sldId="492"/>
        </pc:sldMkLst>
      </pc:sldChg>
      <pc:sldChg chg="del">
        <pc:chgData name="Peter Hertkorn" userId="188efeeb-8775-4228-b5f0-25b86ea7bb56" providerId="ADAL" clId="{F3958727-3650-0D4C-BD78-6A79C3838B9C}" dt="2020-09-23T09:58:06.265" v="140" actId="2696"/>
        <pc:sldMkLst>
          <pc:docMk/>
          <pc:sldMk cId="2552220393" sldId="493"/>
        </pc:sldMkLst>
      </pc:sldChg>
      <pc:sldChg chg="del">
        <pc:chgData name="Peter Hertkorn" userId="188efeeb-8775-4228-b5f0-25b86ea7bb56" providerId="ADAL" clId="{F3958727-3650-0D4C-BD78-6A79C3838B9C}" dt="2020-09-23T09:58:06.113" v="114" actId="2696"/>
        <pc:sldMkLst>
          <pc:docMk/>
          <pc:sldMk cId="1006980139" sldId="494"/>
        </pc:sldMkLst>
      </pc:sldChg>
      <pc:sldChg chg="del">
        <pc:chgData name="Peter Hertkorn" userId="188efeeb-8775-4228-b5f0-25b86ea7bb56" providerId="ADAL" clId="{F3958727-3650-0D4C-BD78-6A79C3838B9C}" dt="2020-09-23T09:58:06.045" v="98" actId="2696"/>
        <pc:sldMkLst>
          <pc:docMk/>
          <pc:sldMk cId="336556135" sldId="495"/>
        </pc:sldMkLst>
      </pc:sldChg>
      <pc:sldChg chg="del">
        <pc:chgData name="Peter Hertkorn" userId="188efeeb-8775-4228-b5f0-25b86ea7bb56" providerId="ADAL" clId="{F3958727-3650-0D4C-BD78-6A79C3838B9C}" dt="2020-09-23T09:58:06.013" v="91" actId="2696"/>
        <pc:sldMkLst>
          <pc:docMk/>
          <pc:sldMk cId="3086281682" sldId="496"/>
        </pc:sldMkLst>
      </pc:sldChg>
      <pc:sldChg chg="del">
        <pc:chgData name="Peter Hertkorn" userId="188efeeb-8775-4228-b5f0-25b86ea7bb56" providerId="ADAL" clId="{F3958727-3650-0D4C-BD78-6A79C3838B9C}" dt="2020-09-23T09:58:05.883" v="63" actId="2696"/>
        <pc:sldMkLst>
          <pc:docMk/>
          <pc:sldMk cId="3676981127" sldId="497"/>
        </pc:sldMkLst>
      </pc:sldChg>
      <pc:sldChg chg="del">
        <pc:chgData name="Peter Hertkorn" userId="188efeeb-8775-4228-b5f0-25b86ea7bb56" providerId="ADAL" clId="{F3958727-3650-0D4C-BD78-6A79C3838B9C}" dt="2020-09-23T09:58:05.868" v="60" actId="2696"/>
        <pc:sldMkLst>
          <pc:docMk/>
          <pc:sldMk cId="2623939112" sldId="498"/>
        </pc:sldMkLst>
      </pc:sldChg>
      <pc:sldChg chg="del">
        <pc:chgData name="Peter Hertkorn" userId="188efeeb-8775-4228-b5f0-25b86ea7bb56" providerId="ADAL" clId="{F3958727-3650-0D4C-BD78-6A79C3838B9C}" dt="2020-09-23T09:58:05.858" v="58" actId="2696"/>
        <pc:sldMkLst>
          <pc:docMk/>
          <pc:sldMk cId="4038399539" sldId="499"/>
        </pc:sldMkLst>
      </pc:sldChg>
      <pc:sldChg chg="del">
        <pc:chgData name="Peter Hertkorn" userId="188efeeb-8775-4228-b5f0-25b86ea7bb56" providerId="ADAL" clId="{F3958727-3650-0D4C-BD78-6A79C3838B9C}" dt="2020-09-23T09:58:06.075" v="105" actId="2696"/>
        <pc:sldMkLst>
          <pc:docMk/>
          <pc:sldMk cId="4070208906" sldId="500"/>
        </pc:sldMkLst>
      </pc:sldChg>
      <pc:sldChg chg="del">
        <pc:chgData name="Peter Hertkorn" userId="188efeeb-8775-4228-b5f0-25b86ea7bb56" providerId="ADAL" clId="{F3958727-3650-0D4C-BD78-6A79C3838B9C}" dt="2020-09-23T09:58:05.917" v="70" actId="2696"/>
        <pc:sldMkLst>
          <pc:docMk/>
          <pc:sldMk cId="3504949529" sldId="501"/>
        </pc:sldMkLst>
      </pc:sldChg>
      <pc:sldChg chg="del">
        <pc:chgData name="Peter Hertkorn" userId="188efeeb-8775-4228-b5f0-25b86ea7bb56" providerId="ADAL" clId="{F3958727-3650-0D4C-BD78-6A79C3838B9C}" dt="2020-09-23T09:58:05.767" v="40" actId="2696"/>
        <pc:sldMkLst>
          <pc:docMk/>
          <pc:sldMk cId="2566515628" sldId="502"/>
        </pc:sldMkLst>
      </pc:sldChg>
      <pc:sldChg chg="del">
        <pc:chgData name="Peter Hertkorn" userId="188efeeb-8775-4228-b5f0-25b86ea7bb56" providerId="ADAL" clId="{F3958727-3650-0D4C-BD78-6A79C3838B9C}" dt="2020-09-23T09:58:05.982" v="84" actId="2696"/>
        <pc:sldMkLst>
          <pc:docMk/>
          <pc:sldMk cId="1241177182" sldId="503"/>
        </pc:sldMkLst>
      </pc:sldChg>
      <pc:sldChg chg="del">
        <pc:chgData name="Peter Hertkorn" userId="188efeeb-8775-4228-b5f0-25b86ea7bb56" providerId="ADAL" clId="{F3958727-3650-0D4C-BD78-6A79C3838B9C}" dt="2020-09-23T09:58:05.838" v="54" actId="2696"/>
        <pc:sldMkLst>
          <pc:docMk/>
          <pc:sldMk cId="2703330366" sldId="504"/>
        </pc:sldMkLst>
      </pc:sldChg>
      <pc:sldChg chg="del">
        <pc:chgData name="Peter Hertkorn" userId="188efeeb-8775-4228-b5f0-25b86ea7bb56" providerId="ADAL" clId="{F3958727-3650-0D4C-BD78-6A79C3838B9C}" dt="2020-09-23T09:58:05.811" v="49" actId="2696"/>
        <pc:sldMkLst>
          <pc:docMk/>
          <pc:sldMk cId="1963095623" sldId="505"/>
        </pc:sldMkLst>
      </pc:sldChg>
      <pc:sldChg chg="del">
        <pc:chgData name="Peter Hertkorn" userId="188efeeb-8775-4228-b5f0-25b86ea7bb56" providerId="ADAL" clId="{F3958727-3650-0D4C-BD78-6A79C3838B9C}" dt="2020-09-23T09:58:06.057" v="101" actId="2696"/>
        <pc:sldMkLst>
          <pc:docMk/>
          <pc:sldMk cId="2564920727" sldId="507"/>
        </pc:sldMkLst>
      </pc:sldChg>
      <pc:sldChg chg="del">
        <pc:chgData name="Peter Hertkorn" userId="188efeeb-8775-4228-b5f0-25b86ea7bb56" providerId="ADAL" clId="{F3958727-3650-0D4C-BD78-6A79C3838B9C}" dt="2020-09-23T09:58:06.251" v="136" actId="2696"/>
        <pc:sldMkLst>
          <pc:docMk/>
          <pc:sldMk cId="3722629389" sldId="508"/>
        </pc:sldMkLst>
      </pc:sldChg>
      <pc:sldChg chg="del">
        <pc:chgData name="Peter Hertkorn" userId="188efeeb-8775-4228-b5f0-25b86ea7bb56" providerId="ADAL" clId="{F3958727-3650-0D4C-BD78-6A79C3838B9C}" dt="2020-09-23T09:58:06.036" v="96" actId="2696"/>
        <pc:sldMkLst>
          <pc:docMk/>
          <pc:sldMk cId="4097082639" sldId="518"/>
        </pc:sldMkLst>
      </pc:sldChg>
      <pc:sldChg chg="del">
        <pc:chgData name="Peter Hertkorn" userId="188efeeb-8775-4228-b5f0-25b86ea7bb56" providerId="ADAL" clId="{F3958727-3650-0D4C-BD78-6A79C3838B9C}" dt="2020-09-23T09:58:05.843" v="55" actId="2696"/>
        <pc:sldMkLst>
          <pc:docMk/>
          <pc:sldMk cId="2082399778" sldId="520"/>
        </pc:sldMkLst>
      </pc:sldChg>
      <pc:sldChg chg="del">
        <pc:chgData name="Peter Hertkorn" userId="188efeeb-8775-4228-b5f0-25b86ea7bb56" providerId="ADAL" clId="{F3958727-3650-0D4C-BD78-6A79C3838B9C}" dt="2020-09-23T09:58:06.109" v="113" actId="2696"/>
        <pc:sldMkLst>
          <pc:docMk/>
          <pc:sldMk cId="2034611556" sldId="521"/>
        </pc:sldMkLst>
      </pc:sldChg>
      <pc:sldChg chg="del">
        <pc:chgData name="Peter Hertkorn" userId="188efeeb-8775-4228-b5f0-25b86ea7bb56" providerId="ADAL" clId="{F3958727-3650-0D4C-BD78-6A79C3838B9C}" dt="2020-09-23T09:58:05.921" v="71" actId="2696"/>
        <pc:sldMkLst>
          <pc:docMk/>
          <pc:sldMk cId="3578642883" sldId="522"/>
        </pc:sldMkLst>
      </pc:sldChg>
      <pc:sldChg chg="del">
        <pc:chgData name="Peter Hertkorn" userId="188efeeb-8775-4228-b5f0-25b86ea7bb56" providerId="ADAL" clId="{F3958727-3650-0D4C-BD78-6A79C3838B9C}" dt="2020-09-23T09:58:05.974" v="82" actId="2696"/>
        <pc:sldMkLst>
          <pc:docMk/>
          <pc:sldMk cId="860378496" sldId="523"/>
        </pc:sldMkLst>
      </pc:sldChg>
      <pc:sldChg chg="del">
        <pc:chgData name="Peter Hertkorn" userId="188efeeb-8775-4228-b5f0-25b86ea7bb56" providerId="ADAL" clId="{F3958727-3650-0D4C-BD78-6A79C3838B9C}" dt="2020-09-23T09:58:06.071" v="104" actId="2696"/>
        <pc:sldMkLst>
          <pc:docMk/>
          <pc:sldMk cId="1622653749" sldId="541"/>
        </pc:sldMkLst>
      </pc:sldChg>
      <pc:sldChg chg="del">
        <pc:chgData name="Peter Hertkorn" userId="188efeeb-8775-4228-b5f0-25b86ea7bb56" providerId="ADAL" clId="{F3958727-3650-0D4C-BD78-6A79C3838B9C}" dt="2020-09-23T09:58:06.212" v="126" actId="2696"/>
        <pc:sldMkLst>
          <pc:docMk/>
          <pc:sldMk cId="872545089" sldId="708"/>
        </pc:sldMkLst>
      </pc:sldChg>
      <pc:sldChg chg="del">
        <pc:chgData name="Peter Hertkorn" userId="188efeeb-8775-4228-b5f0-25b86ea7bb56" providerId="ADAL" clId="{F3958727-3650-0D4C-BD78-6A79C3838B9C}" dt="2020-09-23T09:58:06.285" v="146" actId="2696"/>
        <pc:sldMkLst>
          <pc:docMk/>
          <pc:sldMk cId="2062115803" sldId="709"/>
        </pc:sldMkLst>
      </pc:sldChg>
      <pc:sldChg chg="del">
        <pc:chgData name="Peter Hertkorn" userId="188efeeb-8775-4228-b5f0-25b86ea7bb56" providerId="ADAL" clId="{F3958727-3650-0D4C-BD78-6A79C3838B9C}" dt="2020-09-23T09:58:05.908" v="68" actId="2696"/>
        <pc:sldMkLst>
          <pc:docMk/>
          <pc:sldMk cId="182007141" sldId="710"/>
        </pc:sldMkLst>
      </pc:sldChg>
      <pc:sldChg chg="del">
        <pc:chgData name="Peter Hertkorn" userId="188efeeb-8775-4228-b5f0-25b86ea7bb56" providerId="ADAL" clId="{F3958727-3650-0D4C-BD78-6A79C3838B9C}" dt="2020-09-23T09:58:06.136" v="119" actId="2696"/>
        <pc:sldMkLst>
          <pc:docMk/>
          <pc:sldMk cId="579391640" sldId="723"/>
        </pc:sldMkLst>
      </pc:sldChg>
      <pc:sldChg chg="del">
        <pc:chgData name="Peter Hertkorn" userId="188efeeb-8775-4228-b5f0-25b86ea7bb56" providerId="ADAL" clId="{F3958727-3650-0D4C-BD78-6A79C3838B9C}" dt="2020-09-23T09:58:06.087" v="108" actId="2696"/>
        <pc:sldMkLst>
          <pc:docMk/>
          <pc:sldMk cId="336021442" sldId="726"/>
        </pc:sldMkLst>
      </pc:sldChg>
      <pc:sldChg chg="del">
        <pc:chgData name="Peter Hertkorn" userId="188efeeb-8775-4228-b5f0-25b86ea7bb56" providerId="ADAL" clId="{F3958727-3650-0D4C-BD78-6A79C3838B9C}" dt="2020-09-23T09:58:05.757" v="38" actId="2696"/>
        <pc:sldMkLst>
          <pc:docMk/>
          <pc:sldMk cId="1272384529" sldId="728"/>
        </pc:sldMkLst>
      </pc:sldChg>
      <pc:sldChg chg="del">
        <pc:chgData name="Peter Hertkorn" userId="188efeeb-8775-4228-b5f0-25b86ea7bb56" providerId="ADAL" clId="{F3958727-3650-0D4C-BD78-6A79C3838B9C}" dt="2020-09-23T09:58:06.104" v="112" actId="2696"/>
        <pc:sldMkLst>
          <pc:docMk/>
          <pc:sldMk cId="1872679773" sldId="730"/>
        </pc:sldMkLst>
      </pc:sldChg>
      <pc:sldChg chg="del">
        <pc:chgData name="Peter Hertkorn" userId="188efeeb-8775-4228-b5f0-25b86ea7bb56" providerId="ADAL" clId="{F3958727-3650-0D4C-BD78-6A79C3838B9C}" dt="2020-09-23T09:58:06.258" v="138" actId="2696"/>
        <pc:sldMkLst>
          <pc:docMk/>
          <pc:sldMk cId="3395469237" sldId="731"/>
        </pc:sldMkLst>
      </pc:sldChg>
      <pc:sldChg chg="modSp mod modClrScheme chgLayout">
        <pc:chgData name="Peter Hertkorn" userId="188efeeb-8775-4228-b5f0-25b86ea7bb56" providerId="ADAL" clId="{F3958727-3650-0D4C-BD78-6A79C3838B9C}" dt="2020-09-25T17:16:40.416" v="728" actId="27636"/>
        <pc:sldMkLst>
          <pc:docMk/>
          <pc:sldMk cId="118380103" sldId="732"/>
        </pc:sldMkLst>
        <pc:spChg chg="mod ord">
          <ac:chgData name="Peter Hertkorn" userId="188efeeb-8775-4228-b5f0-25b86ea7bb56" providerId="ADAL" clId="{F3958727-3650-0D4C-BD78-6A79C3838B9C}" dt="2020-09-25T16:43:10.372" v="277" actId="700"/>
          <ac:spMkLst>
            <pc:docMk/>
            <pc:sldMk cId="118380103" sldId="732"/>
            <ac:spMk id="2" creationId="{60D06580-7ADA-404B-BBDB-B2175CCC4B6A}"/>
          </ac:spMkLst>
        </pc:spChg>
        <pc:spChg chg="mod ord">
          <ac:chgData name="Peter Hertkorn" userId="188efeeb-8775-4228-b5f0-25b86ea7bb56" providerId="ADAL" clId="{F3958727-3650-0D4C-BD78-6A79C3838B9C}" dt="2020-09-25T17:16:40.416" v="728" actId="27636"/>
          <ac:spMkLst>
            <pc:docMk/>
            <pc:sldMk cId="118380103" sldId="732"/>
            <ac:spMk id="3" creationId="{04E465AC-C245-1145-91B6-A58726F0C10C}"/>
          </ac:spMkLst>
        </pc:spChg>
      </pc:sldChg>
      <pc:sldChg chg="addSp delSp modSp mod modClrScheme chgLayout">
        <pc:chgData name="Peter Hertkorn" userId="188efeeb-8775-4228-b5f0-25b86ea7bb56" providerId="ADAL" clId="{F3958727-3650-0D4C-BD78-6A79C3838B9C}" dt="2020-09-25T16:43:10.372" v="277" actId="700"/>
        <pc:sldMkLst>
          <pc:docMk/>
          <pc:sldMk cId="2569376862" sldId="734"/>
        </pc:sldMkLst>
        <pc:spChg chg="mod ord">
          <ac:chgData name="Peter Hertkorn" userId="188efeeb-8775-4228-b5f0-25b86ea7bb56" providerId="ADAL" clId="{F3958727-3650-0D4C-BD78-6A79C3838B9C}" dt="2020-09-25T16:43:10.372" v="277" actId="700"/>
          <ac:spMkLst>
            <pc:docMk/>
            <pc:sldMk cId="2569376862" sldId="734"/>
            <ac:spMk id="2" creationId="{2B736ED3-00BB-274E-936A-0B7FA44B9D58}"/>
          </ac:spMkLst>
        </pc:spChg>
        <pc:spChg chg="add mod ord">
          <ac:chgData name="Peter Hertkorn" userId="188efeeb-8775-4228-b5f0-25b86ea7bb56" providerId="ADAL" clId="{F3958727-3650-0D4C-BD78-6A79C3838B9C}" dt="2020-09-25T16:43:10.372" v="277" actId="700"/>
          <ac:spMkLst>
            <pc:docMk/>
            <pc:sldMk cId="2569376862" sldId="734"/>
            <ac:spMk id="3" creationId="{0F830621-C21D-9A42-99A5-7F5A5DE48232}"/>
          </ac:spMkLst>
        </pc:spChg>
        <pc:spChg chg="del mod ord">
          <ac:chgData name="Peter Hertkorn" userId="188efeeb-8775-4228-b5f0-25b86ea7bb56" providerId="ADAL" clId="{F3958727-3650-0D4C-BD78-6A79C3838B9C}" dt="2020-09-25T08:15:57.957" v="164" actId="700"/>
          <ac:spMkLst>
            <pc:docMk/>
            <pc:sldMk cId="2569376862" sldId="734"/>
            <ac:spMk id="3" creationId="{32534CAB-87A7-634C-A397-682F5936E903}"/>
          </ac:spMkLst>
        </pc:spChg>
        <pc:spChg chg="add del mod ord">
          <ac:chgData name="Peter Hertkorn" userId="188efeeb-8775-4228-b5f0-25b86ea7bb56" providerId="ADAL" clId="{F3958727-3650-0D4C-BD78-6A79C3838B9C}" dt="2020-09-25T08:16:03.189" v="166" actId="700"/>
          <ac:spMkLst>
            <pc:docMk/>
            <pc:sldMk cId="2569376862" sldId="734"/>
            <ac:spMk id="4" creationId="{AA984C47-1736-ED47-88B7-7B661110012A}"/>
          </ac:spMkLst>
        </pc:spChg>
        <pc:spChg chg="add del mod ord">
          <ac:chgData name="Peter Hertkorn" userId="188efeeb-8775-4228-b5f0-25b86ea7bb56" providerId="ADAL" clId="{F3958727-3650-0D4C-BD78-6A79C3838B9C}" dt="2020-09-25T08:16:09.624" v="167" actId="700"/>
          <ac:spMkLst>
            <pc:docMk/>
            <pc:sldMk cId="2569376862" sldId="734"/>
            <ac:spMk id="5" creationId="{201E9BBF-F474-B944-952D-9F24943F10F1}"/>
          </ac:spMkLst>
        </pc:spChg>
        <pc:spChg chg="add del mod ord">
          <ac:chgData name="Peter Hertkorn" userId="188efeeb-8775-4228-b5f0-25b86ea7bb56" providerId="ADAL" clId="{F3958727-3650-0D4C-BD78-6A79C3838B9C}" dt="2020-09-25T16:43:10.372" v="277" actId="700"/>
          <ac:spMkLst>
            <pc:docMk/>
            <pc:sldMk cId="2569376862" sldId="734"/>
            <ac:spMk id="6" creationId="{DB6F907F-7CE9-EB45-8669-CC9F498B08FA}"/>
          </ac:spMkLst>
        </pc:spChg>
      </pc:sldChg>
      <pc:sldChg chg="del">
        <pc:chgData name="Peter Hertkorn" userId="188efeeb-8775-4228-b5f0-25b86ea7bb56" providerId="ADAL" clId="{F3958727-3650-0D4C-BD78-6A79C3838B9C}" dt="2020-09-23T09:58:05.913" v="69" actId="2696"/>
        <pc:sldMkLst>
          <pc:docMk/>
          <pc:sldMk cId="3352693768" sldId="735"/>
        </pc:sldMkLst>
      </pc:sldChg>
      <pc:sldChg chg="del">
        <pc:chgData name="Peter Hertkorn" userId="188efeeb-8775-4228-b5f0-25b86ea7bb56" providerId="ADAL" clId="{F3958727-3650-0D4C-BD78-6A79C3838B9C}" dt="2020-09-23T09:58:06.335" v="157" actId="2696"/>
        <pc:sldMkLst>
          <pc:docMk/>
          <pc:sldMk cId="264339817" sldId="736"/>
        </pc:sldMkLst>
      </pc:sldChg>
      <pc:sldChg chg="del">
        <pc:chgData name="Peter Hertkorn" userId="188efeeb-8775-4228-b5f0-25b86ea7bb56" providerId="ADAL" clId="{F3958727-3650-0D4C-BD78-6A79C3838B9C}" dt="2020-09-23T09:58:06.158" v="124" actId="2696"/>
        <pc:sldMkLst>
          <pc:docMk/>
          <pc:sldMk cId="254317452" sldId="737"/>
        </pc:sldMkLst>
      </pc:sldChg>
      <pc:sldChg chg="del">
        <pc:chgData name="Peter Hertkorn" userId="188efeeb-8775-4228-b5f0-25b86ea7bb56" providerId="ADAL" clId="{F3958727-3650-0D4C-BD78-6A79C3838B9C}" dt="2020-09-23T09:58:06.117" v="115" actId="2696"/>
        <pc:sldMkLst>
          <pc:docMk/>
          <pc:sldMk cId="2539088139" sldId="778"/>
        </pc:sldMkLst>
      </pc:sldChg>
      <pc:sldChg chg="del">
        <pc:chgData name="Peter Hertkorn" userId="188efeeb-8775-4228-b5f0-25b86ea7bb56" providerId="ADAL" clId="{F3958727-3650-0D4C-BD78-6A79C3838B9C}" dt="2020-09-23T09:58:05.888" v="64" actId="2696"/>
        <pc:sldMkLst>
          <pc:docMk/>
          <pc:sldMk cId="2178563503" sldId="783"/>
        </pc:sldMkLst>
      </pc:sldChg>
      <pc:sldChg chg="del">
        <pc:chgData name="Peter Hertkorn" userId="188efeeb-8775-4228-b5f0-25b86ea7bb56" providerId="ADAL" clId="{F3958727-3650-0D4C-BD78-6A79C3838B9C}" dt="2020-09-23T09:58:05.796" v="46" actId="2696"/>
        <pc:sldMkLst>
          <pc:docMk/>
          <pc:sldMk cId="131069829" sldId="797"/>
        </pc:sldMkLst>
      </pc:sldChg>
      <pc:sldChg chg="del">
        <pc:chgData name="Peter Hertkorn" userId="188efeeb-8775-4228-b5f0-25b86ea7bb56" providerId="ADAL" clId="{F3958727-3650-0D4C-BD78-6A79C3838B9C}" dt="2020-09-23T09:58:06.278" v="144" actId="2696"/>
        <pc:sldMkLst>
          <pc:docMk/>
          <pc:sldMk cId="2684940932" sldId="798"/>
        </pc:sldMkLst>
      </pc:sldChg>
      <pc:sldChg chg="del">
        <pc:chgData name="Peter Hertkorn" userId="188efeeb-8775-4228-b5f0-25b86ea7bb56" providerId="ADAL" clId="{F3958727-3650-0D4C-BD78-6A79C3838B9C}" dt="2020-09-23T09:58:06.062" v="102" actId="2696"/>
        <pc:sldMkLst>
          <pc:docMk/>
          <pc:sldMk cId="3164040756" sldId="799"/>
        </pc:sldMkLst>
      </pc:sldChg>
      <pc:sldChg chg="del">
        <pc:chgData name="Peter Hertkorn" userId="188efeeb-8775-4228-b5f0-25b86ea7bb56" providerId="ADAL" clId="{F3958727-3650-0D4C-BD78-6A79C3838B9C}" dt="2020-09-23T09:58:05.902" v="67" actId="2696"/>
        <pc:sldMkLst>
          <pc:docMk/>
          <pc:sldMk cId="499341697" sldId="800"/>
        </pc:sldMkLst>
      </pc:sldChg>
      <pc:sldChg chg="del">
        <pc:chgData name="Peter Hertkorn" userId="188efeeb-8775-4228-b5f0-25b86ea7bb56" providerId="ADAL" clId="{F3958727-3650-0D4C-BD78-6A79C3838B9C}" dt="2020-09-23T09:58:05.777" v="42" actId="2696"/>
        <pc:sldMkLst>
          <pc:docMk/>
          <pc:sldMk cId="663456669" sldId="801"/>
        </pc:sldMkLst>
      </pc:sldChg>
      <pc:sldChg chg="del">
        <pc:chgData name="Peter Hertkorn" userId="188efeeb-8775-4228-b5f0-25b86ea7bb56" providerId="ADAL" clId="{F3958727-3650-0D4C-BD78-6A79C3838B9C}" dt="2020-09-23T09:58:06.217" v="127" actId="2696"/>
        <pc:sldMkLst>
          <pc:docMk/>
          <pc:sldMk cId="1105707223" sldId="802"/>
        </pc:sldMkLst>
      </pc:sldChg>
      <pc:sldChg chg="del">
        <pc:chgData name="Peter Hertkorn" userId="188efeeb-8775-4228-b5f0-25b86ea7bb56" providerId="ADAL" clId="{F3958727-3650-0D4C-BD78-6A79C3838B9C}" dt="2020-09-23T09:58:05.931" v="73" actId="2696"/>
        <pc:sldMkLst>
          <pc:docMk/>
          <pc:sldMk cId="3589039621" sldId="838"/>
        </pc:sldMkLst>
      </pc:sldChg>
      <pc:sldChg chg="del">
        <pc:chgData name="Peter Hertkorn" userId="188efeeb-8775-4228-b5f0-25b86ea7bb56" providerId="ADAL" clId="{F3958727-3650-0D4C-BD78-6A79C3838B9C}" dt="2020-09-23T09:58:06.078" v="106" actId="2696"/>
        <pc:sldMkLst>
          <pc:docMk/>
          <pc:sldMk cId="2999251782" sldId="839"/>
        </pc:sldMkLst>
      </pc:sldChg>
      <pc:sldChg chg="del">
        <pc:chgData name="Peter Hertkorn" userId="188efeeb-8775-4228-b5f0-25b86ea7bb56" providerId="ADAL" clId="{F3958727-3650-0D4C-BD78-6A79C3838B9C}" dt="2020-09-23T09:58:06.247" v="135" actId="2696"/>
        <pc:sldMkLst>
          <pc:docMk/>
          <pc:sldMk cId="266919619" sldId="840"/>
        </pc:sldMkLst>
      </pc:sldChg>
      <pc:sldChg chg="del">
        <pc:chgData name="Peter Hertkorn" userId="188efeeb-8775-4228-b5f0-25b86ea7bb56" providerId="ADAL" clId="{F3958727-3650-0D4C-BD78-6A79C3838B9C}" dt="2020-09-23T09:58:06.053" v="100" actId="2696"/>
        <pc:sldMkLst>
          <pc:docMk/>
          <pc:sldMk cId="2412064202" sldId="841"/>
        </pc:sldMkLst>
      </pc:sldChg>
      <pc:sldChg chg="del">
        <pc:chgData name="Peter Hertkorn" userId="188efeeb-8775-4228-b5f0-25b86ea7bb56" providerId="ADAL" clId="{F3958727-3650-0D4C-BD78-6A79C3838B9C}" dt="2020-09-23T09:58:06.237" v="132" actId="2696"/>
        <pc:sldMkLst>
          <pc:docMk/>
          <pc:sldMk cId="2289670601" sldId="842"/>
        </pc:sldMkLst>
      </pc:sldChg>
      <pc:sldChg chg="del">
        <pc:chgData name="Peter Hertkorn" userId="188efeeb-8775-4228-b5f0-25b86ea7bb56" providerId="ADAL" clId="{F3958727-3650-0D4C-BD78-6A79C3838B9C}" dt="2020-09-23T09:58:06.332" v="156" actId="2696"/>
        <pc:sldMkLst>
          <pc:docMk/>
          <pc:sldMk cId="310609371" sldId="843"/>
        </pc:sldMkLst>
      </pc:sldChg>
      <pc:sldChg chg="del">
        <pc:chgData name="Peter Hertkorn" userId="188efeeb-8775-4228-b5f0-25b86ea7bb56" providerId="ADAL" clId="{F3958727-3650-0D4C-BD78-6A79C3838B9C}" dt="2020-09-23T09:58:05.990" v="86" actId="2696"/>
        <pc:sldMkLst>
          <pc:docMk/>
          <pc:sldMk cId="2817254569" sldId="844"/>
        </pc:sldMkLst>
      </pc:sldChg>
      <pc:sldChg chg="addSp delSp modSp mod modClrScheme chgLayout">
        <pc:chgData name="Peter Hertkorn" userId="188efeeb-8775-4228-b5f0-25b86ea7bb56" providerId="ADAL" clId="{F3958727-3650-0D4C-BD78-6A79C3838B9C}" dt="2020-09-25T17:22:36.540" v="761" actId="20577"/>
        <pc:sldMkLst>
          <pc:docMk/>
          <pc:sldMk cId="1349900373" sldId="845"/>
        </pc:sldMkLst>
        <pc:spChg chg="add mod ord">
          <ac:chgData name="Peter Hertkorn" userId="188efeeb-8775-4228-b5f0-25b86ea7bb56" providerId="ADAL" clId="{F3958727-3650-0D4C-BD78-6A79C3838B9C}" dt="2020-09-25T17:22:36.540" v="761" actId="20577"/>
          <ac:spMkLst>
            <pc:docMk/>
            <pc:sldMk cId="1349900373" sldId="845"/>
            <ac:spMk id="2" creationId="{5EC0A937-CAC7-FB4E-BB9E-58F5BCA1A235}"/>
          </ac:spMkLst>
        </pc:spChg>
        <pc:spChg chg="del mod ord">
          <ac:chgData name="Peter Hertkorn" userId="188efeeb-8775-4228-b5f0-25b86ea7bb56" providerId="ADAL" clId="{F3958727-3650-0D4C-BD78-6A79C3838B9C}" dt="2020-09-25T08:15:57.957" v="164" actId="700"/>
          <ac:spMkLst>
            <pc:docMk/>
            <pc:sldMk cId="1349900373" sldId="845"/>
            <ac:spMk id="2" creationId="{BF578608-C542-1045-B8A3-21D3F084939D}"/>
          </ac:spMkLst>
        </pc:spChg>
        <pc:spChg chg="del mod ord">
          <ac:chgData name="Peter Hertkorn" userId="188efeeb-8775-4228-b5f0-25b86ea7bb56" providerId="ADAL" clId="{F3958727-3650-0D4C-BD78-6A79C3838B9C}" dt="2020-09-25T08:15:57.957" v="164" actId="700"/>
          <ac:spMkLst>
            <pc:docMk/>
            <pc:sldMk cId="1349900373" sldId="845"/>
            <ac:spMk id="3" creationId="{7F736F90-B999-CA4C-B9BA-8F4F82BB61BE}"/>
          </ac:spMkLst>
        </pc:spChg>
        <pc:spChg chg="add mod ord">
          <ac:chgData name="Peter Hertkorn" userId="188efeeb-8775-4228-b5f0-25b86ea7bb56" providerId="ADAL" clId="{F3958727-3650-0D4C-BD78-6A79C3838B9C}" dt="2020-09-25T16:43:10.372" v="277" actId="700"/>
          <ac:spMkLst>
            <pc:docMk/>
            <pc:sldMk cId="1349900373" sldId="845"/>
            <ac:spMk id="3" creationId="{B6A3CAFF-C4E3-394E-B088-F00E60567685}"/>
          </ac:spMkLst>
        </pc:spChg>
        <pc:spChg chg="add del mod ord">
          <ac:chgData name="Peter Hertkorn" userId="188efeeb-8775-4228-b5f0-25b86ea7bb56" providerId="ADAL" clId="{F3958727-3650-0D4C-BD78-6A79C3838B9C}" dt="2020-09-25T08:16:03.189" v="166" actId="700"/>
          <ac:spMkLst>
            <pc:docMk/>
            <pc:sldMk cId="1349900373" sldId="845"/>
            <ac:spMk id="4" creationId="{30B919FB-1DA9-F448-AB93-520C309FA32E}"/>
          </ac:spMkLst>
        </pc:spChg>
        <pc:spChg chg="add del mod ord">
          <ac:chgData name="Peter Hertkorn" userId="188efeeb-8775-4228-b5f0-25b86ea7bb56" providerId="ADAL" clId="{F3958727-3650-0D4C-BD78-6A79C3838B9C}" dt="2020-09-25T08:16:03.189" v="166" actId="700"/>
          <ac:spMkLst>
            <pc:docMk/>
            <pc:sldMk cId="1349900373" sldId="845"/>
            <ac:spMk id="5" creationId="{27DD99F5-2936-F84E-950B-D0EB77C83094}"/>
          </ac:spMkLst>
        </pc:spChg>
        <pc:spChg chg="add del mod ord">
          <ac:chgData name="Peter Hertkorn" userId="188efeeb-8775-4228-b5f0-25b86ea7bb56" providerId="ADAL" clId="{F3958727-3650-0D4C-BD78-6A79C3838B9C}" dt="2020-09-25T08:16:09.624" v="167" actId="700"/>
          <ac:spMkLst>
            <pc:docMk/>
            <pc:sldMk cId="1349900373" sldId="845"/>
            <ac:spMk id="6" creationId="{02D7848A-1D1C-6F43-B437-39BADEF610B1}"/>
          </ac:spMkLst>
        </pc:spChg>
        <pc:spChg chg="add del mod ord">
          <ac:chgData name="Peter Hertkorn" userId="188efeeb-8775-4228-b5f0-25b86ea7bb56" providerId="ADAL" clId="{F3958727-3650-0D4C-BD78-6A79C3838B9C}" dt="2020-09-25T08:16:09.624" v="167" actId="700"/>
          <ac:spMkLst>
            <pc:docMk/>
            <pc:sldMk cId="1349900373" sldId="845"/>
            <ac:spMk id="7" creationId="{4BC19823-3CBA-854A-AC2B-474B88C4CBE8}"/>
          </ac:spMkLst>
        </pc:spChg>
        <pc:spChg chg="add del mod ord">
          <ac:chgData name="Peter Hertkorn" userId="188efeeb-8775-4228-b5f0-25b86ea7bb56" providerId="ADAL" clId="{F3958727-3650-0D4C-BD78-6A79C3838B9C}" dt="2020-09-25T16:43:10.372" v="277" actId="700"/>
          <ac:spMkLst>
            <pc:docMk/>
            <pc:sldMk cId="1349900373" sldId="845"/>
            <ac:spMk id="8" creationId="{BC0D6545-5AF6-7043-AB6D-35C97D015A20}"/>
          </ac:spMkLst>
        </pc:spChg>
        <pc:spChg chg="add del mod ord">
          <ac:chgData name="Peter Hertkorn" userId="188efeeb-8775-4228-b5f0-25b86ea7bb56" providerId="ADAL" clId="{F3958727-3650-0D4C-BD78-6A79C3838B9C}" dt="2020-09-25T16:43:10.372" v="277" actId="700"/>
          <ac:spMkLst>
            <pc:docMk/>
            <pc:sldMk cId="1349900373" sldId="845"/>
            <ac:spMk id="9" creationId="{DA330A25-5780-1A42-904E-E7CF7E77F62C}"/>
          </ac:spMkLst>
        </pc:spChg>
      </pc:sldChg>
      <pc:sldChg chg="del">
        <pc:chgData name="Peter Hertkorn" userId="188efeeb-8775-4228-b5f0-25b86ea7bb56" providerId="ADAL" clId="{F3958727-3650-0D4C-BD78-6A79C3838B9C}" dt="2020-09-23T09:58:06.139" v="120" actId="2696"/>
        <pc:sldMkLst>
          <pc:docMk/>
          <pc:sldMk cId="3972375484" sldId="846"/>
        </pc:sldMkLst>
      </pc:sldChg>
      <pc:sldChg chg="modSp mod modClrScheme chgLayout">
        <pc:chgData name="Peter Hertkorn" userId="188efeeb-8775-4228-b5f0-25b86ea7bb56" providerId="ADAL" clId="{F3958727-3650-0D4C-BD78-6A79C3838B9C}" dt="2020-09-25T16:43:10.372" v="277" actId="700"/>
        <pc:sldMkLst>
          <pc:docMk/>
          <pc:sldMk cId="2679771549" sldId="847"/>
        </pc:sldMkLst>
        <pc:spChg chg="mod ord">
          <ac:chgData name="Peter Hertkorn" userId="188efeeb-8775-4228-b5f0-25b86ea7bb56" providerId="ADAL" clId="{F3958727-3650-0D4C-BD78-6A79C3838B9C}" dt="2020-09-25T16:43:10.372" v="277" actId="700"/>
          <ac:spMkLst>
            <pc:docMk/>
            <pc:sldMk cId="2679771549" sldId="847"/>
            <ac:spMk id="2" creationId="{041D8C0B-E082-1D46-9EE9-8D34E5B643DC}"/>
          </ac:spMkLst>
        </pc:spChg>
        <pc:spChg chg="mod ord">
          <ac:chgData name="Peter Hertkorn" userId="188efeeb-8775-4228-b5f0-25b86ea7bb56" providerId="ADAL" clId="{F3958727-3650-0D4C-BD78-6A79C3838B9C}" dt="2020-09-25T16:43:10.372" v="277" actId="700"/>
          <ac:spMkLst>
            <pc:docMk/>
            <pc:sldMk cId="2679771549" sldId="847"/>
            <ac:spMk id="3" creationId="{B20A0217-6263-814D-9033-3B05A2DA3665}"/>
          </ac:spMkLst>
        </pc:spChg>
      </pc:sldChg>
      <pc:sldChg chg="del">
        <pc:chgData name="Peter Hertkorn" userId="188efeeb-8775-4228-b5f0-25b86ea7bb56" providerId="ADAL" clId="{F3958727-3650-0D4C-BD78-6A79C3838B9C}" dt="2020-09-23T09:58:05.802" v="47" actId="2696"/>
        <pc:sldMkLst>
          <pc:docMk/>
          <pc:sldMk cId="743368086" sldId="848"/>
        </pc:sldMkLst>
      </pc:sldChg>
      <pc:sldChg chg="del">
        <pc:chgData name="Peter Hertkorn" userId="188efeeb-8775-4228-b5f0-25b86ea7bb56" providerId="ADAL" clId="{F3958727-3650-0D4C-BD78-6A79C3838B9C}" dt="2020-09-23T09:58:05.828" v="52" actId="2696"/>
        <pc:sldMkLst>
          <pc:docMk/>
          <pc:sldMk cId="2467563252" sldId="849"/>
        </pc:sldMkLst>
      </pc:sldChg>
      <pc:sldChg chg="del">
        <pc:chgData name="Peter Hertkorn" userId="188efeeb-8775-4228-b5f0-25b86ea7bb56" providerId="ADAL" clId="{F3958727-3650-0D4C-BD78-6A79C3838B9C}" dt="2020-09-23T09:58:05.969" v="81" actId="2696"/>
        <pc:sldMkLst>
          <pc:docMk/>
          <pc:sldMk cId="2936713211" sldId="854"/>
        </pc:sldMkLst>
      </pc:sldChg>
      <pc:sldChg chg="del">
        <pc:chgData name="Peter Hertkorn" userId="188efeeb-8775-4228-b5f0-25b86ea7bb56" providerId="ADAL" clId="{F3958727-3650-0D4C-BD78-6A79C3838B9C}" dt="2020-09-23T09:58:05.999" v="88" actId="2696"/>
        <pc:sldMkLst>
          <pc:docMk/>
          <pc:sldMk cId="2042720450" sldId="855"/>
        </pc:sldMkLst>
      </pc:sldChg>
      <pc:sldChg chg="del">
        <pc:chgData name="Peter Hertkorn" userId="188efeeb-8775-4228-b5f0-25b86ea7bb56" providerId="ADAL" clId="{F3958727-3650-0D4C-BD78-6A79C3838B9C}" dt="2020-09-23T09:58:06.127" v="117" actId="2696"/>
        <pc:sldMkLst>
          <pc:docMk/>
          <pc:sldMk cId="285376352" sldId="856"/>
        </pc:sldMkLst>
      </pc:sldChg>
      <pc:sldChg chg="del">
        <pc:chgData name="Peter Hertkorn" userId="188efeeb-8775-4228-b5f0-25b86ea7bb56" providerId="ADAL" clId="{F3958727-3650-0D4C-BD78-6A79C3838B9C}" dt="2020-09-23T09:58:05.941" v="75" actId="2696"/>
        <pc:sldMkLst>
          <pc:docMk/>
          <pc:sldMk cId="1674773649" sldId="857"/>
        </pc:sldMkLst>
      </pc:sldChg>
      <pc:sldChg chg="del">
        <pc:chgData name="Peter Hertkorn" userId="188efeeb-8775-4228-b5f0-25b86ea7bb56" providerId="ADAL" clId="{F3958727-3650-0D4C-BD78-6A79C3838B9C}" dt="2020-09-23T09:58:06.328" v="155" actId="2696"/>
        <pc:sldMkLst>
          <pc:docMk/>
          <pc:sldMk cId="1795026055" sldId="858"/>
        </pc:sldMkLst>
      </pc:sldChg>
      <pc:sldChg chg="del">
        <pc:chgData name="Peter Hertkorn" userId="188efeeb-8775-4228-b5f0-25b86ea7bb56" providerId="ADAL" clId="{F3958727-3650-0D4C-BD78-6A79C3838B9C}" dt="2020-09-23T09:58:06.099" v="111" actId="2696"/>
        <pc:sldMkLst>
          <pc:docMk/>
          <pc:sldMk cId="551752455" sldId="859"/>
        </pc:sldMkLst>
      </pc:sldChg>
      <pc:sldChg chg="del">
        <pc:chgData name="Peter Hertkorn" userId="188efeeb-8775-4228-b5f0-25b86ea7bb56" providerId="ADAL" clId="{F3958727-3650-0D4C-BD78-6A79C3838B9C}" dt="2020-09-23T09:58:06.041" v="97" actId="2696"/>
        <pc:sldMkLst>
          <pc:docMk/>
          <pc:sldMk cId="4068569841" sldId="860"/>
        </pc:sldMkLst>
      </pc:sldChg>
      <pc:sldChg chg="del">
        <pc:chgData name="Peter Hertkorn" userId="188efeeb-8775-4228-b5f0-25b86ea7bb56" providerId="ADAL" clId="{F3958727-3650-0D4C-BD78-6A79C3838B9C}" dt="2020-09-23T09:58:06.271" v="142" actId="2696"/>
        <pc:sldMkLst>
          <pc:docMk/>
          <pc:sldMk cId="968662117" sldId="861"/>
        </pc:sldMkLst>
      </pc:sldChg>
      <pc:sldChg chg="del">
        <pc:chgData name="Peter Hertkorn" userId="188efeeb-8775-4228-b5f0-25b86ea7bb56" providerId="ADAL" clId="{F3958727-3650-0D4C-BD78-6A79C3838B9C}" dt="2020-09-23T09:58:06.009" v="90" actId="2696"/>
        <pc:sldMkLst>
          <pc:docMk/>
          <pc:sldMk cId="737211598" sldId="862"/>
        </pc:sldMkLst>
      </pc:sldChg>
      <pc:sldChg chg="del">
        <pc:chgData name="Peter Hertkorn" userId="188efeeb-8775-4228-b5f0-25b86ea7bb56" providerId="ADAL" clId="{F3958727-3650-0D4C-BD78-6A79C3838B9C}" dt="2020-09-23T09:58:05.954" v="78" actId="2696"/>
        <pc:sldMkLst>
          <pc:docMk/>
          <pc:sldMk cId="878777566" sldId="864"/>
        </pc:sldMkLst>
      </pc:sldChg>
      <pc:sldChg chg="del">
        <pc:chgData name="Peter Hertkorn" userId="188efeeb-8775-4228-b5f0-25b86ea7bb56" providerId="ADAL" clId="{F3958727-3650-0D4C-BD78-6A79C3838B9C}" dt="2020-09-23T09:58:06.148" v="122" actId="2696"/>
        <pc:sldMkLst>
          <pc:docMk/>
          <pc:sldMk cId="3172573704" sldId="866"/>
        </pc:sldMkLst>
      </pc:sldChg>
      <pc:sldChg chg="del">
        <pc:chgData name="Peter Hertkorn" userId="188efeeb-8775-4228-b5f0-25b86ea7bb56" providerId="ADAL" clId="{F3958727-3650-0D4C-BD78-6A79C3838B9C}" dt="2020-09-23T09:58:05.959" v="79" actId="2696"/>
        <pc:sldMkLst>
          <pc:docMk/>
          <pc:sldMk cId="3139773778" sldId="867"/>
        </pc:sldMkLst>
      </pc:sldChg>
      <pc:sldChg chg="del">
        <pc:chgData name="Peter Hertkorn" userId="188efeeb-8775-4228-b5f0-25b86ea7bb56" providerId="ADAL" clId="{F3958727-3650-0D4C-BD78-6A79C3838B9C}" dt="2020-09-23T09:58:06.359" v="159" actId="2696"/>
        <pc:sldMkLst>
          <pc:docMk/>
          <pc:sldMk cId="997199720" sldId="870"/>
        </pc:sldMkLst>
      </pc:sldChg>
      <pc:sldChg chg="del">
        <pc:chgData name="Peter Hertkorn" userId="188efeeb-8775-4228-b5f0-25b86ea7bb56" providerId="ADAL" clId="{F3958727-3650-0D4C-BD78-6A79C3838B9C}" dt="2020-09-23T09:58:05.772" v="41" actId="2696"/>
        <pc:sldMkLst>
          <pc:docMk/>
          <pc:sldMk cId="3690428739" sldId="871"/>
        </pc:sldMkLst>
      </pc:sldChg>
      <pc:sldChg chg="del">
        <pc:chgData name="Peter Hertkorn" userId="188efeeb-8775-4228-b5f0-25b86ea7bb56" providerId="ADAL" clId="{F3958727-3650-0D4C-BD78-6A79C3838B9C}" dt="2020-09-23T09:58:06.082" v="107" actId="2696"/>
        <pc:sldMkLst>
          <pc:docMk/>
          <pc:sldMk cId="3848587359" sldId="872"/>
        </pc:sldMkLst>
      </pc:sldChg>
      <pc:sldChg chg="addSp delSp modSp add mod modClrScheme chgLayout">
        <pc:chgData name="Peter Hertkorn" userId="188efeeb-8775-4228-b5f0-25b86ea7bb56" providerId="ADAL" clId="{F3958727-3650-0D4C-BD78-6A79C3838B9C}" dt="2020-09-25T16:43:57.422" v="344" actId="20577"/>
        <pc:sldMkLst>
          <pc:docMk/>
          <pc:sldMk cId="2399590235" sldId="873"/>
        </pc:sldMkLst>
        <pc:spChg chg="add mod ord">
          <ac:chgData name="Peter Hertkorn" userId="188efeeb-8775-4228-b5f0-25b86ea7bb56" providerId="ADAL" clId="{F3958727-3650-0D4C-BD78-6A79C3838B9C}" dt="2020-09-25T16:43:57.422" v="344" actId="20577"/>
          <ac:spMkLst>
            <pc:docMk/>
            <pc:sldMk cId="2399590235" sldId="873"/>
            <ac:spMk id="2" creationId="{16608118-A76D-0443-923B-70AAEE141DEA}"/>
          </ac:spMkLst>
        </pc:spChg>
        <pc:spChg chg="del mod ord">
          <ac:chgData name="Peter Hertkorn" userId="188efeeb-8775-4228-b5f0-25b86ea7bb56" providerId="ADAL" clId="{F3958727-3650-0D4C-BD78-6A79C3838B9C}" dt="2020-09-25T08:15:57.957" v="164" actId="700"/>
          <ac:spMkLst>
            <pc:docMk/>
            <pc:sldMk cId="2399590235" sldId="873"/>
            <ac:spMk id="2" creationId="{E6D07FFD-5EA2-124D-AAF0-2B71DB2361DC}"/>
          </ac:spMkLst>
        </pc:spChg>
        <pc:spChg chg="add mod ord">
          <ac:chgData name="Peter Hertkorn" userId="188efeeb-8775-4228-b5f0-25b86ea7bb56" providerId="ADAL" clId="{F3958727-3650-0D4C-BD78-6A79C3838B9C}" dt="2020-09-25T16:43:10.372" v="277" actId="700"/>
          <ac:spMkLst>
            <pc:docMk/>
            <pc:sldMk cId="2399590235" sldId="873"/>
            <ac:spMk id="3" creationId="{46835E2F-5188-0249-A366-57A20B4EBD31}"/>
          </ac:spMkLst>
        </pc:spChg>
        <pc:spChg chg="del mod ord">
          <ac:chgData name="Peter Hertkorn" userId="188efeeb-8775-4228-b5f0-25b86ea7bb56" providerId="ADAL" clId="{F3958727-3650-0D4C-BD78-6A79C3838B9C}" dt="2020-09-25T08:15:57.957" v="164" actId="700"/>
          <ac:spMkLst>
            <pc:docMk/>
            <pc:sldMk cId="2399590235" sldId="873"/>
            <ac:spMk id="3" creationId="{ADB3EDA1-A80B-F143-9564-C4D5503EEA34}"/>
          </ac:spMkLst>
        </pc:spChg>
        <pc:spChg chg="add del mod ord">
          <ac:chgData name="Peter Hertkorn" userId="188efeeb-8775-4228-b5f0-25b86ea7bb56" providerId="ADAL" clId="{F3958727-3650-0D4C-BD78-6A79C3838B9C}" dt="2020-09-25T08:16:03.189" v="166" actId="700"/>
          <ac:spMkLst>
            <pc:docMk/>
            <pc:sldMk cId="2399590235" sldId="873"/>
            <ac:spMk id="4" creationId="{ECFF0802-6B5E-404B-BC1D-0B0F9B219A9D}"/>
          </ac:spMkLst>
        </pc:spChg>
        <pc:spChg chg="add del mod ord">
          <ac:chgData name="Peter Hertkorn" userId="188efeeb-8775-4228-b5f0-25b86ea7bb56" providerId="ADAL" clId="{F3958727-3650-0D4C-BD78-6A79C3838B9C}" dt="2020-09-25T08:16:03.189" v="166" actId="700"/>
          <ac:spMkLst>
            <pc:docMk/>
            <pc:sldMk cId="2399590235" sldId="873"/>
            <ac:spMk id="5" creationId="{4D71C083-7BDC-A44C-B1B5-A1F5B9F0C7F7}"/>
          </ac:spMkLst>
        </pc:spChg>
        <pc:spChg chg="add del mod ord">
          <ac:chgData name="Peter Hertkorn" userId="188efeeb-8775-4228-b5f0-25b86ea7bb56" providerId="ADAL" clId="{F3958727-3650-0D4C-BD78-6A79C3838B9C}" dt="2020-09-25T08:16:09.624" v="167" actId="700"/>
          <ac:spMkLst>
            <pc:docMk/>
            <pc:sldMk cId="2399590235" sldId="873"/>
            <ac:spMk id="6" creationId="{47B6DD0B-69C4-414C-B90F-57FF203BFEB2}"/>
          </ac:spMkLst>
        </pc:spChg>
        <pc:spChg chg="add del mod ord">
          <ac:chgData name="Peter Hertkorn" userId="188efeeb-8775-4228-b5f0-25b86ea7bb56" providerId="ADAL" clId="{F3958727-3650-0D4C-BD78-6A79C3838B9C}" dt="2020-09-25T08:16:09.624" v="167" actId="700"/>
          <ac:spMkLst>
            <pc:docMk/>
            <pc:sldMk cId="2399590235" sldId="873"/>
            <ac:spMk id="7" creationId="{49D1A51A-0271-DF43-A721-EFD49C35C61B}"/>
          </ac:spMkLst>
        </pc:spChg>
        <pc:spChg chg="add del mod ord">
          <ac:chgData name="Peter Hertkorn" userId="188efeeb-8775-4228-b5f0-25b86ea7bb56" providerId="ADAL" clId="{F3958727-3650-0D4C-BD78-6A79C3838B9C}" dt="2020-09-25T16:43:10.372" v="277" actId="700"/>
          <ac:spMkLst>
            <pc:docMk/>
            <pc:sldMk cId="2399590235" sldId="873"/>
            <ac:spMk id="8" creationId="{D5ADA15C-1FB8-C144-8363-B41CCE4B1FF9}"/>
          </ac:spMkLst>
        </pc:spChg>
        <pc:spChg chg="add del mod ord">
          <ac:chgData name="Peter Hertkorn" userId="188efeeb-8775-4228-b5f0-25b86ea7bb56" providerId="ADAL" clId="{F3958727-3650-0D4C-BD78-6A79C3838B9C}" dt="2020-09-25T16:43:10.372" v="277" actId="700"/>
          <ac:spMkLst>
            <pc:docMk/>
            <pc:sldMk cId="2399590235" sldId="873"/>
            <ac:spMk id="9" creationId="{F4A68ED4-A233-F245-B899-B9B9982ED1BB}"/>
          </ac:spMkLst>
        </pc:spChg>
      </pc:sldChg>
      <pc:sldChg chg="addSp delSp modSp add mod modNotesTx">
        <pc:chgData name="Peter Hertkorn" userId="188efeeb-8775-4228-b5f0-25b86ea7bb56" providerId="ADAL" clId="{F3958727-3650-0D4C-BD78-6A79C3838B9C}" dt="2020-09-25T18:59:16.970" v="3101" actId="1076"/>
        <pc:sldMkLst>
          <pc:docMk/>
          <pc:sldMk cId="3130488939" sldId="874"/>
        </pc:sldMkLst>
        <pc:spChg chg="mod">
          <ac:chgData name="Peter Hertkorn" userId="188efeeb-8775-4228-b5f0-25b86ea7bb56" providerId="ADAL" clId="{F3958727-3650-0D4C-BD78-6A79C3838B9C}" dt="2020-09-25T17:10:56.596" v="450" actId="20577"/>
          <ac:spMkLst>
            <pc:docMk/>
            <pc:sldMk cId="3130488939" sldId="874"/>
            <ac:spMk id="2" creationId="{6C6B8B1C-4F6C-CC4F-8CDF-69779AC01D73}"/>
          </ac:spMkLst>
        </pc:spChg>
        <pc:spChg chg="mod">
          <ac:chgData name="Peter Hertkorn" userId="188efeeb-8775-4228-b5f0-25b86ea7bb56" providerId="ADAL" clId="{F3958727-3650-0D4C-BD78-6A79C3838B9C}" dt="2020-09-25T18:42:14.789" v="1977" actId="20577"/>
          <ac:spMkLst>
            <pc:docMk/>
            <pc:sldMk cId="3130488939" sldId="874"/>
            <ac:spMk id="3" creationId="{741D05CC-45AD-8349-813F-E6B107B06A1C}"/>
          </ac:spMkLst>
        </pc:spChg>
        <pc:spChg chg="add mod">
          <ac:chgData name="Peter Hertkorn" userId="188efeeb-8775-4228-b5f0-25b86ea7bb56" providerId="ADAL" clId="{F3958727-3650-0D4C-BD78-6A79C3838B9C}" dt="2020-09-25T18:29:22.004" v="898" actId="1076"/>
          <ac:spMkLst>
            <pc:docMk/>
            <pc:sldMk cId="3130488939" sldId="874"/>
            <ac:spMk id="5" creationId="{6793CAC3-2CE2-4940-BC03-574DBDCB7D5B}"/>
          </ac:spMkLst>
        </pc:spChg>
        <pc:picChg chg="add del mod">
          <ac:chgData name="Peter Hertkorn" userId="188efeeb-8775-4228-b5f0-25b86ea7bb56" providerId="ADAL" clId="{F3958727-3650-0D4C-BD78-6A79C3838B9C}" dt="2020-09-25T18:59:09.238" v="3098" actId="478"/>
          <ac:picMkLst>
            <pc:docMk/>
            <pc:sldMk cId="3130488939" sldId="874"/>
            <ac:picMk id="4" creationId="{2AFE509A-7014-E644-9F7B-DF64488F5E06}"/>
          </ac:picMkLst>
        </pc:picChg>
        <pc:picChg chg="add mod">
          <ac:chgData name="Peter Hertkorn" userId="188efeeb-8775-4228-b5f0-25b86ea7bb56" providerId="ADAL" clId="{F3958727-3650-0D4C-BD78-6A79C3838B9C}" dt="2020-09-25T18:59:16.970" v="3101" actId="1076"/>
          <ac:picMkLst>
            <pc:docMk/>
            <pc:sldMk cId="3130488939" sldId="874"/>
            <ac:picMk id="1026" creationId="{AC67A553-5B19-6245-A9E2-02E314024B21}"/>
          </ac:picMkLst>
        </pc:picChg>
      </pc:sldChg>
      <pc:sldChg chg="modSp add mod">
        <pc:chgData name="Peter Hertkorn" userId="188efeeb-8775-4228-b5f0-25b86ea7bb56" providerId="ADAL" clId="{F3958727-3650-0D4C-BD78-6A79C3838B9C}" dt="2020-09-25T17:09:08.327" v="375" actId="20577"/>
        <pc:sldMkLst>
          <pc:docMk/>
          <pc:sldMk cId="1423234546" sldId="875"/>
        </pc:sldMkLst>
        <pc:spChg chg="mod">
          <ac:chgData name="Peter Hertkorn" userId="188efeeb-8775-4228-b5f0-25b86ea7bb56" providerId="ADAL" clId="{F3958727-3650-0D4C-BD78-6A79C3838B9C}" dt="2020-09-25T17:09:08.327" v="375" actId="20577"/>
          <ac:spMkLst>
            <pc:docMk/>
            <pc:sldMk cId="1423234546" sldId="875"/>
            <ac:spMk id="2" creationId="{02E1AE81-339F-7E46-9C65-2087422AECCD}"/>
          </ac:spMkLst>
        </pc:spChg>
      </pc:sldChg>
      <pc:sldChg chg="modSp add mod">
        <pc:chgData name="Peter Hertkorn" userId="188efeeb-8775-4228-b5f0-25b86ea7bb56" providerId="ADAL" clId="{F3958727-3650-0D4C-BD78-6A79C3838B9C}" dt="2020-09-25T17:09:15.747" v="392" actId="20577"/>
        <pc:sldMkLst>
          <pc:docMk/>
          <pc:sldMk cId="3569021187" sldId="876"/>
        </pc:sldMkLst>
        <pc:spChg chg="mod">
          <ac:chgData name="Peter Hertkorn" userId="188efeeb-8775-4228-b5f0-25b86ea7bb56" providerId="ADAL" clId="{F3958727-3650-0D4C-BD78-6A79C3838B9C}" dt="2020-09-25T17:09:15.747" v="392" actId="20577"/>
          <ac:spMkLst>
            <pc:docMk/>
            <pc:sldMk cId="3569021187" sldId="876"/>
            <ac:spMk id="2" creationId="{04FDC160-327F-8C45-8960-C3FCDBB13C49}"/>
          </ac:spMkLst>
        </pc:spChg>
      </pc:sldChg>
      <pc:sldChg chg="modSp add mod">
        <pc:chgData name="Peter Hertkorn" userId="188efeeb-8775-4228-b5f0-25b86ea7bb56" providerId="ADAL" clId="{F3958727-3650-0D4C-BD78-6A79C3838B9C}" dt="2020-09-25T17:09:36.473" v="401" actId="20577"/>
        <pc:sldMkLst>
          <pc:docMk/>
          <pc:sldMk cId="31531067" sldId="877"/>
        </pc:sldMkLst>
        <pc:spChg chg="mod">
          <ac:chgData name="Peter Hertkorn" userId="188efeeb-8775-4228-b5f0-25b86ea7bb56" providerId="ADAL" clId="{F3958727-3650-0D4C-BD78-6A79C3838B9C}" dt="2020-09-25T17:09:36.473" v="401" actId="20577"/>
          <ac:spMkLst>
            <pc:docMk/>
            <pc:sldMk cId="31531067" sldId="877"/>
            <ac:spMk id="2" creationId="{49045CD9-7036-5841-8B34-981AA4246C6C}"/>
          </ac:spMkLst>
        </pc:spChg>
      </pc:sldChg>
      <pc:sldChg chg="modSp add mod">
        <pc:chgData name="Peter Hertkorn" userId="188efeeb-8775-4228-b5f0-25b86ea7bb56" providerId="ADAL" clId="{F3958727-3650-0D4C-BD78-6A79C3838B9C}" dt="2020-09-25T18:53:19.047" v="2641" actId="14"/>
        <pc:sldMkLst>
          <pc:docMk/>
          <pc:sldMk cId="3531155843" sldId="878"/>
        </pc:sldMkLst>
        <pc:spChg chg="mod">
          <ac:chgData name="Peter Hertkorn" userId="188efeeb-8775-4228-b5f0-25b86ea7bb56" providerId="ADAL" clId="{F3958727-3650-0D4C-BD78-6A79C3838B9C}" dt="2020-09-25T17:10:29.503" v="414" actId="20577"/>
          <ac:spMkLst>
            <pc:docMk/>
            <pc:sldMk cId="3531155843" sldId="878"/>
            <ac:spMk id="2" creationId="{648CB169-DB1E-D142-9266-504C8D1E531C}"/>
          </ac:spMkLst>
        </pc:spChg>
        <pc:spChg chg="mod">
          <ac:chgData name="Peter Hertkorn" userId="188efeeb-8775-4228-b5f0-25b86ea7bb56" providerId="ADAL" clId="{F3958727-3650-0D4C-BD78-6A79C3838B9C}" dt="2020-09-25T18:53:19.047" v="2641" actId="14"/>
          <ac:spMkLst>
            <pc:docMk/>
            <pc:sldMk cId="3531155843" sldId="878"/>
            <ac:spMk id="3" creationId="{CDE54565-3C9C-6D4A-85EF-5A908C888710}"/>
          </ac:spMkLst>
        </pc:spChg>
      </pc:sldChg>
      <pc:sldChg chg="modSp add mod">
        <pc:chgData name="Peter Hertkorn" userId="188efeeb-8775-4228-b5f0-25b86ea7bb56" providerId="ADAL" clId="{F3958727-3650-0D4C-BD78-6A79C3838B9C}" dt="2020-09-25T17:10:35.601" v="423" actId="20577"/>
        <pc:sldMkLst>
          <pc:docMk/>
          <pc:sldMk cId="3781834140" sldId="879"/>
        </pc:sldMkLst>
        <pc:spChg chg="mod">
          <ac:chgData name="Peter Hertkorn" userId="188efeeb-8775-4228-b5f0-25b86ea7bb56" providerId="ADAL" clId="{F3958727-3650-0D4C-BD78-6A79C3838B9C}" dt="2020-09-25T17:10:35.601" v="423" actId="20577"/>
          <ac:spMkLst>
            <pc:docMk/>
            <pc:sldMk cId="3781834140" sldId="879"/>
            <ac:spMk id="2" creationId="{3B739A4F-8449-5242-A709-220D7EC0BE90}"/>
          </ac:spMkLst>
        </pc:spChg>
      </pc:sldChg>
      <pc:sldChg chg="addSp delSp modSp add mod modNotesTx">
        <pc:chgData name="Peter Hertkorn" userId="188efeeb-8775-4228-b5f0-25b86ea7bb56" providerId="ADAL" clId="{F3958727-3650-0D4C-BD78-6A79C3838B9C}" dt="2020-09-25T18:59:38.531" v="3106" actId="14100"/>
        <pc:sldMkLst>
          <pc:docMk/>
          <pc:sldMk cId="3634322564" sldId="880"/>
        </pc:sldMkLst>
        <pc:spChg chg="mod">
          <ac:chgData name="Peter Hertkorn" userId="188efeeb-8775-4228-b5f0-25b86ea7bb56" providerId="ADAL" clId="{F3958727-3650-0D4C-BD78-6A79C3838B9C}" dt="2020-09-25T17:11:04.586" v="480" actId="20577"/>
          <ac:spMkLst>
            <pc:docMk/>
            <pc:sldMk cId="3634322564" sldId="880"/>
            <ac:spMk id="2" creationId="{157F154E-3F7E-9D46-A405-CEEFE607B266}"/>
          </ac:spMkLst>
        </pc:spChg>
        <pc:spChg chg="mod">
          <ac:chgData name="Peter Hertkorn" userId="188efeeb-8775-4228-b5f0-25b86ea7bb56" providerId="ADAL" clId="{F3958727-3650-0D4C-BD78-6A79C3838B9C}" dt="2020-09-25T18:48:11.501" v="2058" actId="6549"/>
          <ac:spMkLst>
            <pc:docMk/>
            <pc:sldMk cId="3634322564" sldId="880"/>
            <ac:spMk id="3" creationId="{30F7538B-65BE-DD4B-B4F7-92173F62B478}"/>
          </ac:spMkLst>
        </pc:spChg>
        <pc:spChg chg="add mod">
          <ac:chgData name="Peter Hertkorn" userId="188efeeb-8775-4228-b5f0-25b86ea7bb56" providerId="ADAL" clId="{F3958727-3650-0D4C-BD78-6A79C3838B9C}" dt="2020-09-25T18:34:35.958" v="1221" actId="1036"/>
          <ac:spMkLst>
            <pc:docMk/>
            <pc:sldMk cId="3634322564" sldId="880"/>
            <ac:spMk id="5" creationId="{0741181C-F95C-BD40-9FC7-925AECBE02F5}"/>
          </ac:spMkLst>
        </pc:spChg>
        <pc:picChg chg="add del mod">
          <ac:chgData name="Peter Hertkorn" userId="188efeeb-8775-4228-b5f0-25b86ea7bb56" providerId="ADAL" clId="{F3958727-3650-0D4C-BD78-6A79C3838B9C}" dt="2020-09-25T18:59:24.871" v="3102" actId="478"/>
          <ac:picMkLst>
            <pc:docMk/>
            <pc:sldMk cId="3634322564" sldId="880"/>
            <ac:picMk id="4" creationId="{6C1547F4-D4D2-9343-9BD6-6A47EED05B00}"/>
          </ac:picMkLst>
        </pc:picChg>
        <pc:picChg chg="add mod">
          <ac:chgData name="Peter Hertkorn" userId="188efeeb-8775-4228-b5f0-25b86ea7bb56" providerId="ADAL" clId="{F3958727-3650-0D4C-BD78-6A79C3838B9C}" dt="2020-09-25T18:59:38.531" v="3106" actId="14100"/>
          <ac:picMkLst>
            <pc:docMk/>
            <pc:sldMk cId="3634322564" sldId="880"/>
            <ac:picMk id="2050" creationId="{41BBCE3A-C9C6-9C49-8F7D-C793CAD58619}"/>
          </ac:picMkLst>
        </pc:picChg>
      </pc:sldChg>
      <pc:sldChg chg="modSp add mod">
        <pc:chgData name="Peter Hertkorn" userId="188efeeb-8775-4228-b5f0-25b86ea7bb56" providerId="ADAL" clId="{F3958727-3650-0D4C-BD78-6A79C3838B9C}" dt="2020-09-25T17:11:25.375" v="484" actId="20577"/>
        <pc:sldMkLst>
          <pc:docMk/>
          <pc:sldMk cId="2375881723" sldId="881"/>
        </pc:sldMkLst>
        <pc:spChg chg="mod">
          <ac:chgData name="Peter Hertkorn" userId="188efeeb-8775-4228-b5f0-25b86ea7bb56" providerId="ADAL" clId="{F3958727-3650-0D4C-BD78-6A79C3838B9C}" dt="2020-09-25T17:11:25.375" v="484" actId="20577"/>
          <ac:spMkLst>
            <pc:docMk/>
            <pc:sldMk cId="2375881723" sldId="881"/>
            <ac:spMk id="2" creationId="{47361E1D-6AA6-DC43-A588-BBA167456265}"/>
          </ac:spMkLst>
        </pc:spChg>
      </pc:sldChg>
      <pc:sldChg chg="modSp add mod modNotesTx">
        <pc:chgData name="Peter Hertkorn" userId="188efeeb-8775-4228-b5f0-25b86ea7bb56" providerId="ADAL" clId="{F3958727-3650-0D4C-BD78-6A79C3838B9C}" dt="2020-09-25T20:16:02.518" v="4839" actId="20577"/>
        <pc:sldMkLst>
          <pc:docMk/>
          <pc:sldMk cId="1228734932" sldId="882"/>
        </pc:sldMkLst>
        <pc:spChg chg="mod">
          <ac:chgData name="Peter Hertkorn" userId="188efeeb-8775-4228-b5f0-25b86ea7bb56" providerId="ADAL" clId="{F3958727-3650-0D4C-BD78-6A79C3838B9C}" dt="2020-09-25T20:01:48.844" v="3818" actId="20577"/>
          <ac:spMkLst>
            <pc:docMk/>
            <pc:sldMk cId="1228734932" sldId="882"/>
            <ac:spMk id="2" creationId="{4AAB72B2-E14A-D043-A2B2-17554119381F}"/>
          </ac:spMkLst>
        </pc:spChg>
        <pc:spChg chg="mod">
          <ac:chgData name="Peter Hertkorn" userId="188efeeb-8775-4228-b5f0-25b86ea7bb56" providerId="ADAL" clId="{F3958727-3650-0D4C-BD78-6A79C3838B9C}" dt="2020-09-25T20:16:02.518" v="4839" actId="20577"/>
          <ac:spMkLst>
            <pc:docMk/>
            <pc:sldMk cId="1228734932" sldId="882"/>
            <ac:spMk id="3" creationId="{694BA998-AACC-E047-B2A3-02FC84C0DD07}"/>
          </ac:spMkLst>
        </pc:spChg>
      </pc:sldChg>
      <pc:sldChg chg="modSp add mod">
        <pc:chgData name="Peter Hertkorn" userId="188efeeb-8775-4228-b5f0-25b86ea7bb56" providerId="ADAL" clId="{F3958727-3650-0D4C-BD78-6A79C3838B9C}" dt="2020-09-25T17:12:21.760" v="507" actId="20577"/>
        <pc:sldMkLst>
          <pc:docMk/>
          <pc:sldMk cId="3678438603" sldId="883"/>
        </pc:sldMkLst>
        <pc:spChg chg="mod">
          <ac:chgData name="Peter Hertkorn" userId="188efeeb-8775-4228-b5f0-25b86ea7bb56" providerId="ADAL" clId="{F3958727-3650-0D4C-BD78-6A79C3838B9C}" dt="2020-09-25T17:12:21.760" v="507" actId="20577"/>
          <ac:spMkLst>
            <pc:docMk/>
            <pc:sldMk cId="3678438603" sldId="883"/>
            <ac:spMk id="2" creationId="{018FA377-45B3-0E4F-808C-5CB79C90D57E}"/>
          </ac:spMkLst>
        </pc:spChg>
      </pc:sldChg>
      <pc:sldChg chg="modSp add mod">
        <pc:chgData name="Peter Hertkorn" userId="188efeeb-8775-4228-b5f0-25b86ea7bb56" providerId="ADAL" clId="{F3958727-3650-0D4C-BD78-6A79C3838B9C}" dt="2020-09-25T17:13:30.052" v="525" actId="20577"/>
        <pc:sldMkLst>
          <pc:docMk/>
          <pc:sldMk cId="4167322979" sldId="884"/>
        </pc:sldMkLst>
        <pc:spChg chg="mod">
          <ac:chgData name="Peter Hertkorn" userId="188efeeb-8775-4228-b5f0-25b86ea7bb56" providerId="ADAL" clId="{F3958727-3650-0D4C-BD78-6A79C3838B9C}" dt="2020-09-25T17:13:30.052" v="525" actId="20577"/>
          <ac:spMkLst>
            <pc:docMk/>
            <pc:sldMk cId="4167322979" sldId="884"/>
            <ac:spMk id="2" creationId="{AA192961-EDBE-4541-BD57-A054B1294E91}"/>
          </ac:spMkLst>
        </pc:spChg>
      </pc:sldChg>
      <pc:sldChg chg="modSp add mod">
        <pc:chgData name="Peter Hertkorn" userId="188efeeb-8775-4228-b5f0-25b86ea7bb56" providerId="ADAL" clId="{F3958727-3650-0D4C-BD78-6A79C3838B9C}" dt="2020-09-25T17:13:52.143" v="554" actId="20577"/>
        <pc:sldMkLst>
          <pc:docMk/>
          <pc:sldMk cId="159912962" sldId="885"/>
        </pc:sldMkLst>
        <pc:spChg chg="mod">
          <ac:chgData name="Peter Hertkorn" userId="188efeeb-8775-4228-b5f0-25b86ea7bb56" providerId="ADAL" clId="{F3958727-3650-0D4C-BD78-6A79C3838B9C}" dt="2020-09-25T17:13:52.143" v="554" actId="20577"/>
          <ac:spMkLst>
            <pc:docMk/>
            <pc:sldMk cId="159912962" sldId="885"/>
            <ac:spMk id="2" creationId="{839C20FB-F086-A947-8C11-F593C8938EC9}"/>
          </ac:spMkLst>
        </pc:spChg>
      </pc:sldChg>
      <pc:sldChg chg="modSp add mod">
        <pc:chgData name="Peter Hertkorn" userId="188efeeb-8775-4228-b5f0-25b86ea7bb56" providerId="ADAL" clId="{F3958727-3650-0D4C-BD78-6A79C3838B9C}" dt="2020-09-25T17:14:24.868" v="574" actId="20577"/>
        <pc:sldMkLst>
          <pc:docMk/>
          <pc:sldMk cId="1505036770" sldId="886"/>
        </pc:sldMkLst>
        <pc:spChg chg="mod">
          <ac:chgData name="Peter Hertkorn" userId="188efeeb-8775-4228-b5f0-25b86ea7bb56" providerId="ADAL" clId="{F3958727-3650-0D4C-BD78-6A79C3838B9C}" dt="2020-09-25T17:14:24.868" v="574" actId="20577"/>
          <ac:spMkLst>
            <pc:docMk/>
            <pc:sldMk cId="1505036770" sldId="886"/>
            <ac:spMk id="2" creationId="{241F88E0-8FD7-8342-88C4-06872AC87591}"/>
          </ac:spMkLst>
        </pc:spChg>
      </pc:sldChg>
      <pc:sldChg chg="modSp add mod">
        <pc:chgData name="Peter Hertkorn" userId="188efeeb-8775-4228-b5f0-25b86ea7bb56" providerId="ADAL" clId="{F3958727-3650-0D4C-BD78-6A79C3838B9C}" dt="2020-09-25T17:22:52.905" v="782" actId="20577"/>
        <pc:sldMkLst>
          <pc:docMk/>
          <pc:sldMk cId="1210594366" sldId="887"/>
        </pc:sldMkLst>
        <pc:spChg chg="mod">
          <ac:chgData name="Peter Hertkorn" userId="188efeeb-8775-4228-b5f0-25b86ea7bb56" providerId="ADAL" clId="{F3958727-3650-0D4C-BD78-6A79C3838B9C}" dt="2020-09-25T17:22:52.905" v="782" actId="20577"/>
          <ac:spMkLst>
            <pc:docMk/>
            <pc:sldMk cId="1210594366" sldId="887"/>
            <ac:spMk id="2" creationId="{12AC762C-388E-514B-9ABA-CDFF8E6A2872}"/>
          </ac:spMkLst>
        </pc:spChg>
      </pc:sldChg>
      <pc:sldChg chg="modSp add mod">
        <pc:chgData name="Peter Hertkorn" userId="188efeeb-8775-4228-b5f0-25b86ea7bb56" providerId="ADAL" clId="{F3958727-3650-0D4C-BD78-6A79C3838B9C}" dt="2020-09-25T17:27:58.095" v="822" actId="20577"/>
        <pc:sldMkLst>
          <pc:docMk/>
          <pc:sldMk cId="1289958843" sldId="888"/>
        </pc:sldMkLst>
        <pc:spChg chg="mod">
          <ac:chgData name="Peter Hertkorn" userId="188efeeb-8775-4228-b5f0-25b86ea7bb56" providerId="ADAL" clId="{F3958727-3650-0D4C-BD78-6A79C3838B9C}" dt="2020-09-25T17:27:58.095" v="822" actId="20577"/>
          <ac:spMkLst>
            <pc:docMk/>
            <pc:sldMk cId="1289958843" sldId="888"/>
            <ac:spMk id="2" creationId="{305EF9BA-F35C-474C-B172-F894AFF1086A}"/>
          </ac:spMkLst>
        </pc:spChg>
      </pc:sldChg>
      <pc:sldChg chg="modSp add mod">
        <pc:chgData name="Peter Hertkorn" userId="188efeeb-8775-4228-b5f0-25b86ea7bb56" providerId="ADAL" clId="{F3958727-3650-0D4C-BD78-6A79C3838B9C}" dt="2020-09-25T17:28:05.632" v="830" actId="20577"/>
        <pc:sldMkLst>
          <pc:docMk/>
          <pc:sldMk cId="2067181860" sldId="889"/>
        </pc:sldMkLst>
        <pc:spChg chg="mod">
          <ac:chgData name="Peter Hertkorn" userId="188efeeb-8775-4228-b5f0-25b86ea7bb56" providerId="ADAL" clId="{F3958727-3650-0D4C-BD78-6A79C3838B9C}" dt="2020-09-25T17:28:05.632" v="830" actId="20577"/>
          <ac:spMkLst>
            <pc:docMk/>
            <pc:sldMk cId="2067181860" sldId="889"/>
            <ac:spMk id="2" creationId="{DB4C9CC9-06E1-6C4B-B6A4-B7482D9D456D}"/>
          </ac:spMkLst>
        </pc:spChg>
      </pc:sldChg>
      <pc:sldChg chg="modSp add mod">
        <pc:chgData name="Peter Hertkorn" userId="188efeeb-8775-4228-b5f0-25b86ea7bb56" providerId="ADAL" clId="{F3958727-3650-0D4C-BD78-6A79C3838B9C}" dt="2020-09-25T17:28:12.012" v="842" actId="20577"/>
        <pc:sldMkLst>
          <pc:docMk/>
          <pc:sldMk cId="3726469581" sldId="890"/>
        </pc:sldMkLst>
        <pc:spChg chg="mod">
          <ac:chgData name="Peter Hertkorn" userId="188efeeb-8775-4228-b5f0-25b86ea7bb56" providerId="ADAL" clId="{F3958727-3650-0D4C-BD78-6A79C3838B9C}" dt="2020-09-25T17:28:12.012" v="842" actId="20577"/>
          <ac:spMkLst>
            <pc:docMk/>
            <pc:sldMk cId="3726469581" sldId="890"/>
            <ac:spMk id="2" creationId="{49C39237-CD26-4844-9838-39A6D1937D32}"/>
          </ac:spMkLst>
        </pc:spChg>
      </pc:sldChg>
      <pc:sldChg chg="add">
        <pc:chgData name="Peter Hertkorn" userId="188efeeb-8775-4228-b5f0-25b86ea7bb56" providerId="ADAL" clId="{F3958727-3650-0D4C-BD78-6A79C3838B9C}" dt="2020-09-25T17:28:14.794" v="843"/>
        <pc:sldMkLst>
          <pc:docMk/>
          <pc:sldMk cId="2833498628" sldId="891"/>
        </pc:sldMkLst>
      </pc:sldChg>
      <pc:sldChg chg="modSp add mod">
        <pc:chgData name="Peter Hertkorn" userId="188efeeb-8775-4228-b5f0-25b86ea7bb56" providerId="ADAL" clId="{F3958727-3650-0D4C-BD78-6A79C3838B9C}" dt="2020-09-25T17:29:44.951" v="860" actId="20577"/>
        <pc:sldMkLst>
          <pc:docMk/>
          <pc:sldMk cId="4186922594" sldId="892"/>
        </pc:sldMkLst>
        <pc:spChg chg="mod">
          <ac:chgData name="Peter Hertkorn" userId="188efeeb-8775-4228-b5f0-25b86ea7bb56" providerId="ADAL" clId="{F3958727-3650-0D4C-BD78-6A79C3838B9C}" dt="2020-09-25T17:29:44.951" v="860" actId="20577"/>
          <ac:spMkLst>
            <pc:docMk/>
            <pc:sldMk cId="4186922594" sldId="892"/>
            <ac:spMk id="2" creationId="{500626C6-F416-EA4F-8FE4-BD5F3DAAA15F}"/>
          </ac:spMkLst>
        </pc:spChg>
      </pc:sldChg>
      <pc:sldChg chg="modSp add mod">
        <pc:chgData name="Peter Hertkorn" userId="188efeeb-8775-4228-b5f0-25b86ea7bb56" providerId="ADAL" clId="{F3958727-3650-0D4C-BD78-6A79C3838B9C}" dt="2020-09-25T17:31:13.129" v="866" actId="20577"/>
        <pc:sldMkLst>
          <pc:docMk/>
          <pc:sldMk cId="241609469" sldId="893"/>
        </pc:sldMkLst>
        <pc:spChg chg="mod">
          <ac:chgData name="Peter Hertkorn" userId="188efeeb-8775-4228-b5f0-25b86ea7bb56" providerId="ADAL" clId="{F3958727-3650-0D4C-BD78-6A79C3838B9C}" dt="2020-09-25T17:31:13.129" v="866" actId="20577"/>
          <ac:spMkLst>
            <pc:docMk/>
            <pc:sldMk cId="241609469" sldId="893"/>
            <ac:spMk id="2" creationId="{9AB3CCEC-16B8-E441-AAF9-749B6D2F4CF8}"/>
          </ac:spMkLst>
        </pc:spChg>
      </pc:sldChg>
      <pc:sldChg chg="addSp delSp modSp add mod modClrScheme chgLayout">
        <pc:chgData name="Peter Hertkorn" userId="188efeeb-8775-4228-b5f0-25b86ea7bb56" providerId="ADAL" clId="{F3958727-3650-0D4C-BD78-6A79C3838B9C}" dt="2020-09-25T18:33:28.917" v="1187" actId="12"/>
        <pc:sldMkLst>
          <pc:docMk/>
          <pc:sldMk cId="956221254" sldId="894"/>
        </pc:sldMkLst>
        <pc:spChg chg="mod ord">
          <ac:chgData name="Peter Hertkorn" userId="188efeeb-8775-4228-b5f0-25b86ea7bb56" providerId="ADAL" clId="{F3958727-3650-0D4C-BD78-6A79C3838B9C}" dt="2020-09-25T18:33:11.331" v="1166" actId="700"/>
          <ac:spMkLst>
            <pc:docMk/>
            <pc:sldMk cId="956221254" sldId="894"/>
            <ac:spMk id="2" creationId="{927CF674-F71C-984F-9912-5D12AD968B3C}"/>
          </ac:spMkLst>
        </pc:spChg>
        <pc:spChg chg="del mod ord">
          <ac:chgData name="Peter Hertkorn" userId="188efeeb-8775-4228-b5f0-25b86ea7bb56" providerId="ADAL" clId="{F3958727-3650-0D4C-BD78-6A79C3838B9C}" dt="2020-09-25T18:33:11.331" v="1166" actId="700"/>
          <ac:spMkLst>
            <pc:docMk/>
            <pc:sldMk cId="956221254" sldId="894"/>
            <ac:spMk id="3" creationId="{AD7A45AC-BFEB-0A49-8C44-A01E22E747A6}"/>
          </ac:spMkLst>
        </pc:spChg>
        <pc:spChg chg="add mod ord">
          <ac:chgData name="Peter Hertkorn" userId="188efeeb-8775-4228-b5f0-25b86ea7bb56" providerId="ADAL" clId="{F3958727-3650-0D4C-BD78-6A79C3838B9C}" dt="2020-09-25T18:33:28.917" v="1187" actId="12"/>
          <ac:spMkLst>
            <pc:docMk/>
            <pc:sldMk cId="956221254" sldId="894"/>
            <ac:spMk id="4" creationId="{E4276A00-84A7-6B44-AD74-98D4DC168A88}"/>
          </ac:spMkLst>
        </pc:spChg>
        <pc:spChg chg="add mod ord">
          <ac:chgData name="Peter Hertkorn" userId="188efeeb-8775-4228-b5f0-25b86ea7bb56" providerId="ADAL" clId="{F3958727-3650-0D4C-BD78-6A79C3838B9C}" dt="2020-09-25T18:33:23.926" v="1185" actId="12"/>
          <ac:spMkLst>
            <pc:docMk/>
            <pc:sldMk cId="956221254" sldId="894"/>
            <ac:spMk id="5" creationId="{37CE0D1A-CC7D-CF4F-B4CD-C105B1645D54}"/>
          </ac:spMkLst>
        </pc:spChg>
      </pc:sldChg>
      <pc:sldChg chg="modSp add mod modNotesTx">
        <pc:chgData name="Peter Hertkorn" userId="188efeeb-8775-4228-b5f0-25b86ea7bb56" providerId="ADAL" clId="{F3958727-3650-0D4C-BD78-6A79C3838B9C}" dt="2020-09-25T18:41:20.723" v="1907" actId="20577"/>
        <pc:sldMkLst>
          <pc:docMk/>
          <pc:sldMk cId="4080631520" sldId="895"/>
        </pc:sldMkLst>
        <pc:spChg chg="mod">
          <ac:chgData name="Peter Hertkorn" userId="188efeeb-8775-4228-b5f0-25b86ea7bb56" providerId="ADAL" clId="{F3958727-3650-0D4C-BD78-6A79C3838B9C}" dt="2020-09-25T18:39:41.246" v="1748" actId="20577"/>
          <ac:spMkLst>
            <pc:docMk/>
            <pc:sldMk cId="4080631520" sldId="895"/>
            <ac:spMk id="2" creationId="{927CF674-F71C-984F-9912-5D12AD968B3C}"/>
          </ac:spMkLst>
        </pc:spChg>
        <pc:spChg chg="mod">
          <ac:chgData name="Peter Hertkorn" userId="188efeeb-8775-4228-b5f0-25b86ea7bb56" providerId="ADAL" clId="{F3958727-3650-0D4C-BD78-6A79C3838B9C}" dt="2020-09-25T18:40:15.158" v="1870" actId="20577"/>
          <ac:spMkLst>
            <pc:docMk/>
            <pc:sldMk cId="4080631520" sldId="895"/>
            <ac:spMk id="4" creationId="{E4276A00-84A7-6B44-AD74-98D4DC168A88}"/>
          </ac:spMkLst>
        </pc:spChg>
      </pc:sldChg>
      <pc:sldChg chg="addSp modSp add mod modNotesTx">
        <pc:chgData name="Peter Hertkorn" userId="188efeeb-8775-4228-b5f0-25b86ea7bb56" providerId="ADAL" clId="{F3958727-3650-0D4C-BD78-6A79C3838B9C}" dt="2020-09-25T20:10:23.634" v="4596" actId="20577"/>
        <pc:sldMkLst>
          <pc:docMk/>
          <pc:sldMk cId="2142662282" sldId="896"/>
        </pc:sldMkLst>
        <pc:spChg chg="mod">
          <ac:chgData name="Peter Hertkorn" userId="188efeeb-8775-4228-b5f0-25b86ea7bb56" providerId="ADAL" clId="{F3958727-3650-0D4C-BD78-6A79C3838B9C}" dt="2020-09-25T18:53:35.823" v="2650" actId="20577"/>
          <ac:spMkLst>
            <pc:docMk/>
            <pc:sldMk cId="2142662282" sldId="896"/>
            <ac:spMk id="2" creationId="{648CB169-DB1E-D142-9266-504C8D1E531C}"/>
          </ac:spMkLst>
        </pc:spChg>
        <pc:spChg chg="mod">
          <ac:chgData name="Peter Hertkorn" userId="188efeeb-8775-4228-b5f0-25b86ea7bb56" providerId="ADAL" clId="{F3958727-3650-0D4C-BD78-6A79C3838B9C}" dt="2020-09-25T19:59:13.567" v="3816" actId="20577"/>
          <ac:spMkLst>
            <pc:docMk/>
            <pc:sldMk cId="2142662282" sldId="896"/>
            <ac:spMk id="3" creationId="{CDE54565-3C9C-6D4A-85EF-5A908C888710}"/>
          </ac:spMkLst>
        </pc:spChg>
        <pc:spChg chg="add mod">
          <ac:chgData name="Peter Hertkorn" userId="188efeeb-8775-4228-b5f0-25b86ea7bb56" providerId="ADAL" clId="{F3958727-3650-0D4C-BD78-6A79C3838B9C}" dt="2020-09-25T19:00:30.292" v="3111" actId="1076"/>
          <ac:spMkLst>
            <pc:docMk/>
            <pc:sldMk cId="2142662282" sldId="896"/>
            <ac:spMk id="5" creationId="{74B594F9-3679-DF40-ADF3-1974906C152F}"/>
          </ac:spMkLst>
        </pc:spChg>
        <pc:picChg chg="add mod">
          <ac:chgData name="Peter Hertkorn" userId="188efeeb-8775-4228-b5f0-25b86ea7bb56" providerId="ADAL" clId="{F3958727-3650-0D4C-BD78-6A79C3838B9C}" dt="2020-09-25T19:00:35.212" v="3112" actId="1076"/>
          <ac:picMkLst>
            <pc:docMk/>
            <pc:sldMk cId="2142662282" sldId="896"/>
            <ac:picMk id="3074" creationId="{61E1AEC8-CF67-5F4F-9083-55495A09CB8B}"/>
          </ac:picMkLst>
        </pc:picChg>
      </pc:sldChg>
      <pc:sldChg chg="modSp add mod modNotesTx">
        <pc:chgData name="Peter Hertkorn" userId="188efeeb-8775-4228-b5f0-25b86ea7bb56" providerId="ADAL" clId="{F3958727-3650-0D4C-BD78-6A79C3838B9C}" dt="2020-09-25T19:48:38.321" v="3714" actId="207"/>
        <pc:sldMkLst>
          <pc:docMk/>
          <pc:sldMk cId="3120030328" sldId="897"/>
        </pc:sldMkLst>
        <pc:spChg chg="mod">
          <ac:chgData name="Peter Hertkorn" userId="188efeeb-8775-4228-b5f0-25b86ea7bb56" providerId="ADAL" clId="{F3958727-3650-0D4C-BD78-6A79C3838B9C}" dt="2020-09-25T19:45:14.741" v="3307" actId="20577"/>
          <ac:spMkLst>
            <pc:docMk/>
            <pc:sldMk cId="3120030328" sldId="897"/>
            <ac:spMk id="2" creationId="{C882ADCF-A3DB-724E-97BB-299DC9994CDC}"/>
          </ac:spMkLst>
        </pc:spChg>
        <pc:spChg chg="mod">
          <ac:chgData name="Peter Hertkorn" userId="188efeeb-8775-4228-b5f0-25b86ea7bb56" providerId="ADAL" clId="{F3958727-3650-0D4C-BD78-6A79C3838B9C}" dt="2020-09-25T19:48:38.321" v="3714" actId="207"/>
          <ac:spMkLst>
            <pc:docMk/>
            <pc:sldMk cId="3120030328" sldId="897"/>
            <ac:spMk id="3" creationId="{019147D5-009B-E047-9E7F-EE89A4682BB4}"/>
          </ac:spMkLst>
        </pc:spChg>
      </pc:sldChg>
      <pc:sldChg chg="modSp add mod">
        <pc:chgData name="Peter Hertkorn" userId="188efeeb-8775-4228-b5f0-25b86ea7bb56" providerId="ADAL" clId="{F3958727-3650-0D4C-BD78-6A79C3838B9C}" dt="2020-09-25T20:40:21.457" v="4854" actId="20577"/>
        <pc:sldMkLst>
          <pc:docMk/>
          <pc:sldMk cId="1705041384" sldId="898"/>
        </pc:sldMkLst>
        <pc:spChg chg="mod">
          <ac:chgData name="Peter Hertkorn" userId="188efeeb-8775-4228-b5f0-25b86ea7bb56" providerId="ADAL" clId="{F3958727-3650-0D4C-BD78-6A79C3838B9C}" dt="2020-09-25T20:40:21.457" v="4854" actId="20577"/>
          <ac:spMkLst>
            <pc:docMk/>
            <pc:sldMk cId="1705041384" sldId="898"/>
            <ac:spMk id="2" creationId="{692C5531-069C-204D-804F-E4E2852F29F2}"/>
          </ac:spMkLst>
        </pc:spChg>
      </pc:sldChg>
      <pc:sldChg chg="modSp add mod">
        <pc:chgData name="Peter Hertkorn" userId="188efeeb-8775-4228-b5f0-25b86ea7bb56" providerId="ADAL" clId="{F3958727-3650-0D4C-BD78-6A79C3838B9C}" dt="2020-09-25T20:40:51.633" v="4913" actId="20577"/>
        <pc:sldMkLst>
          <pc:docMk/>
          <pc:sldMk cId="3582911784" sldId="899"/>
        </pc:sldMkLst>
        <pc:spChg chg="mod">
          <ac:chgData name="Peter Hertkorn" userId="188efeeb-8775-4228-b5f0-25b86ea7bb56" providerId="ADAL" clId="{F3958727-3650-0D4C-BD78-6A79C3838B9C}" dt="2020-09-25T20:40:51.633" v="4913" actId="20577"/>
          <ac:spMkLst>
            <pc:docMk/>
            <pc:sldMk cId="3582911784" sldId="899"/>
            <ac:spMk id="2" creationId="{B0154F34-5F31-2B4A-84B5-69CDE5AB6EB8}"/>
          </ac:spMkLst>
        </pc:spChg>
      </pc:sldChg>
      <pc:sldMasterChg chg="modSp del mod delSldLayout modSldLayout">
        <pc:chgData name="Peter Hertkorn" userId="188efeeb-8775-4228-b5f0-25b86ea7bb56" providerId="ADAL" clId="{F3958727-3650-0D4C-BD78-6A79C3838B9C}" dt="2020-09-25T08:17:54.261" v="215" actId="2696"/>
        <pc:sldMasterMkLst>
          <pc:docMk/>
          <pc:sldMasterMk cId="1968315245" sldId="2147483672"/>
        </pc:sldMasterMkLst>
        <pc:spChg chg="mod">
          <ac:chgData name="Peter Hertkorn" userId="188efeeb-8775-4228-b5f0-25b86ea7bb56" providerId="ADAL" clId="{F3958727-3650-0D4C-BD78-6A79C3838B9C}" dt="2020-09-23T10:02:59.709" v="162"/>
          <ac:spMkLst>
            <pc:docMk/>
            <pc:sldMasterMk cId="1968315245" sldId="2147483672"/>
            <ac:spMk id="8"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ac:spMk id="9" creationId="{00000000-0000-0000-0000-000000000000}"/>
          </ac:spMkLst>
        </pc:spChg>
        <pc:spChg chg="mod">
          <ac:chgData name="Peter Hertkorn" userId="188efeeb-8775-4228-b5f0-25b86ea7bb56" providerId="ADAL" clId="{F3958727-3650-0D4C-BD78-6A79C3838B9C}" dt="2020-09-25T08:17:25.847" v="202" actId="20577"/>
          <ac:spMkLst>
            <pc:docMk/>
            <pc:sldMasterMk cId="1968315245" sldId="2147483672"/>
            <ac:spMk id="10"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ac:spMk id="14"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ac:spMk id="1027"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ac:spMk id="1028"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ac:spMk id="1029" creationId="{00000000-0000-0000-0000-000000000000}"/>
          </ac:spMkLst>
        </pc:spChg>
        <pc:picChg chg="mod">
          <ac:chgData name="Peter Hertkorn" userId="188efeeb-8775-4228-b5f0-25b86ea7bb56" providerId="ADAL" clId="{F3958727-3650-0D4C-BD78-6A79C3838B9C}" dt="2020-09-23T10:02:59.709" v="162"/>
          <ac:picMkLst>
            <pc:docMk/>
            <pc:sldMasterMk cId="1968315245" sldId="2147483672"/>
            <ac:picMk id="11" creationId="{E9236607-E012-CF45-8528-E62F7B1090CE}"/>
          </ac:picMkLst>
        </pc:picChg>
        <pc:picChg chg="mod">
          <ac:chgData name="Peter Hertkorn" userId="188efeeb-8775-4228-b5f0-25b86ea7bb56" providerId="ADAL" clId="{F3958727-3650-0D4C-BD78-6A79C3838B9C}" dt="2020-09-23T10:02:59.709" v="162"/>
          <ac:picMkLst>
            <pc:docMk/>
            <pc:sldMasterMk cId="1968315245" sldId="2147483672"/>
            <ac:picMk id="12" creationId="{D9F50DAC-7C8F-2E45-BFE9-49DF795957C6}"/>
          </ac:picMkLst>
        </pc:picChg>
        <pc:sldLayoutChg chg="modSp del">
          <pc:chgData name="Peter Hertkorn" userId="188efeeb-8775-4228-b5f0-25b86ea7bb56" providerId="ADAL" clId="{F3958727-3650-0D4C-BD78-6A79C3838B9C}" dt="2020-09-25T08:17:54.218" v="203" actId="2696"/>
          <pc:sldLayoutMkLst>
            <pc:docMk/>
            <pc:sldMasterMk cId="1968315245" sldId="2147483672"/>
            <pc:sldLayoutMk cId="1990066541" sldId="2147483673"/>
          </pc:sldLayoutMkLst>
          <pc:spChg chg="mod">
            <ac:chgData name="Peter Hertkorn" userId="188efeeb-8775-4228-b5f0-25b86ea7bb56" providerId="ADAL" clId="{F3958727-3650-0D4C-BD78-6A79C3838B9C}" dt="2020-09-23T10:02:59.709" v="162"/>
            <ac:spMkLst>
              <pc:docMk/>
              <pc:sldMasterMk cId="1968315245" sldId="2147483672"/>
              <pc:sldLayoutMk cId="1990066541" sldId="2147483673"/>
              <ac:spMk id="2"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1990066541" sldId="2147483673"/>
              <ac:spMk id="3" creationId="{00000000-0000-0000-0000-000000000000}"/>
            </ac:spMkLst>
          </pc:spChg>
        </pc:sldLayoutChg>
        <pc:sldLayoutChg chg="del">
          <pc:chgData name="Peter Hertkorn" userId="188efeeb-8775-4228-b5f0-25b86ea7bb56" providerId="ADAL" clId="{F3958727-3650-0D4C-BD78-6A79C3838B9C}" dt="2020-09-25T08:17:54.221" v="204" actId="2696"/>
          <pc:sldLayoutMkLst>
            <pc:docMk/>
            <pc:sldMasterMk cId="1968315245" sldId="2147483672"/>
            <pc:sldLayoutMk cId="2630628697" sldId="2147483674"/>
          </pc:sldLayoutMkLst>
        </pc:sldLayoutChg>
        <pc:sldLayoutChg chg="modSp del">
          <pc:chgData name="Peter Hertkorn" userId="188efeeb-8775-4228-b5f0-25b86ea7bb56" providerId="ADAL" clId="{F3958727-3650-0D4C-BD78-6A79C3838B9C}" dt="2020-09-25T08:17:54.224" v="205" actId="2696"/>
          <pc:sldLayoutMkLst>
            <pc:docMk/>
            <pc:sldMasterMk cId="1968315245" sldId="2147483672"/>
            <pc:sldLayoutMk cId="4125127004" sldId="2147483675"/>
          </pc:sldLayoutMkLst>
          <pc:spChg chg="mod">
            <ac:chgData name="Peter Hertkorn" userId="188efeeb-8775-4228-b5f0-25b86ea7bb56" providerId="ADAL" clId="{F3958727-3650-0D4C-BD78-6A79C3838B9C}" dt="2020-09-23T10:02:59.709" v="162"/>
            <ac:spMkLst>
              <pc:docMk/>
              <pc:sldMasterMk cId="1968315245" sldId="2147483672"/>
              <pc:sldLayoutMk cId="4125127004" sldId="2147483675"/>
              <ac:spMk id="2"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4125127004" sldId="2147483675"/>
              <ac:spMk id="3" creationId="{00000000-0000-0000-0000-000000000000}"/>
            </ac:spMkLst>
          </pc:spChg>
        </pc:sldLayoutChg>
        <pc:sldLayoutChg chg="modSp del">
          <pc:chgData name="Peter Hertkorn" userId="188efeeb-8775-4228-b5f0-25b86ea7bb56" providerId="ADAL" clId="{F3958727-3650-0D4C-BD78-6A79C3838B9C}" dt="2020-09-25T08:17:54.228" v="206" actId="2696"/>
          <pc:sldLayoutMkLst>
            <pc:docMk/>
            <pc:sldMasterMk cId="1968315245" sldId="2147483672"/>
            <pc:sldLayoutMk cId="2611013404" sldId="2147483676"/>
          </pc:sldLayoutMkLst>
          <pc:spChg chg="mod">
            <ac:chgData name="Peter Hertkorn" userId="188efeeb-8775-4228-b5f0-25b86ea7bb56" providerId="ADAL" clId="{F3958727-3650-0D4C-BD78-6A79C3838B9C}" dt="2020-09-23T10:02:59.709" v="162"/>
            <ac:spMkLst>
              <pc:docMk/>
              <pc:sldMasterMk cId="1968315245" sldId="2147483672"/>
              <pc:sldLayoutMk cId="2611013404" sldId="2147483676"/>
              <ac:spMk id="3"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2611013404" sldId="2147483676"/>
              <ac:spMk id="4" creationId="{00000000-0000-0000-0000-000000000000}"/>
            </ac:spMkLst>
          </pc:spChg>
        </pc:sldLayoutChg>
        <pc:sldLayoutChg chg="modSp del">
          <pc:chgData name="Peter Hertkorn" userId="188efeeb-8775-4228-b5f0-25b86ea7bb56" providerId="ADAL" clId="{F3958727-3650-0D4C-BD78-6A79C3838B9C}" dt="2020-09-25T08:17:54.232" v="207" actId="2696"/>
          <pc:sldLayoutMkLst>
            <pc:docMk/>
            <pc:sldMasterMk cId="1968315245" sldId="2147483672"/>
            <pc:sldLayoutMk cId="1365741810" sldId="2147483677"/>
          </pc:sldLayoutMkLst>
          <pc:spChg chg="mod">
            <ac:chgData name="Peter Hertkorn" userId="188efeeb-8775-4228-b5f0-25b86ea7bb56" providerId="ADAL" clId="{F3958727-3650-0D4C-BD78-6A79C3838B9C}" dt="2020-09-23T10:02:59.709" v="162"/>
            <ac:spMkLst>
              <pc:docMk/>
              <pc:sldMasterMk cId="1968315245" sldId="2147483672"/>
              <pc:sldLayoutMk cId="1365741810" sldId="2147483677"/>
              <ac:spMk id="2"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1365741810" sldId="2147483677"/>
              <ac:spMk id="3"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1365741810" sldId="2147483677"/>
              <ac:spMk id="4"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1365741810" sldId="2147483677"/>
              <ac:spMk id="5"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1365741810" sldId="2147483677"/>
              <ac:spMk id="6" creationId="{00000000-0000-0000-0000-000000000000}"/>
            </ac:spMkLst>
          </pc:spChg>
        </pc:sldLayoutChg>
        <pc:sldLayoutChg chg="del">
          <pc:chgData name="Peter Hertkorn" userId="188efeeb-8775-4228-b5f0-25b86ea7bb56" providerId="ADAL" clId="{F3958727-3650-0D4C-BD78-6A79C3838B9C}" dt="2020-09-25T08:17:54.235" v="208" actId="2696"/>
          <pc:sldLayoutMkLst>
            <pc:docMk/>
            <pc:sldMasterMk cId="1968315245" sldId="2147483672"/>
            <pc:sldLayoutMk cId="4106704014" sldId="2147483678"/>
          </pc:sldLayoutMkLst>
        </pc:sldLayoutChg>
        <pc:sldLayoutChg chg="del">
          <pc:chgData name="Peter Hertkorn" userId="188efeeb-8775-4228-b5f0-25b86ea7bb56" providerId="ADAL" clId="{F3958727-3650-0D4C-BD78-6A79C3838B9C}" dt="2020-09-25T08:17:54.242" v="210" actId="2696"/>
          <pc:sldLayoutMkLst>
            <pc:docMk/>
            <pc:sldMasterMk cId="1968315245" sldId="2147483672"/>
            <pc:sldLayoutMk cId="3045574718" sldId="2147483679"/>
          </pc:sldLayoutMkLst>
        </pc:sldLayoutChg>
        <pc:sldLayoutChg chg="modSp del">
          <pc:chgData name="Peter Hertkorn" userId="188efeeb-8775-4228-b5f0-25b86ea7bb56" providerId="ADAL" clId="{F3958727-3650-0D4C-BD78-6A79C3838B9C}" dt="2020-09-25T08:17:54.245" v="211" actId="2696"/>
          <pc:sldLayoutMkLst>
            <pc:docMk/>
            <pc:sldMasterMk cId="1968315245" sldId="2147483672"/>
            <pc:sldLayoutMk cId="3525047962" sldId="2147483680"/>
          </pc:sldLayoutMkLst>
          <pc:spChg chg="mod">
            <ac:chgData name="Peter Hertkorn" userId="188efeeb-8775-4228-b5f0-25b86ea7bb56" providerId="ADAL" clId="{F3958727-3650-0D4C-BD78-6A79C3838B9C}" dt="2020-09-23T10:02:59.709" v="162"/>
            <ac:spMkLst>
              <pc:docMk/>
              <pc:sldMasterMk cId="1968315245" sldId="2147483672"/>
              <pc:sldLayoutMk cId="3525047962" sldId="2147483680"/>
              <ac:spMk id="2"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3525047962" sldId="2147483680"/>
              <ac:spMk id="3"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3525047962" sldId="2147483680"/>
              <ac:spMk id="4" creationId="{00000000-0000-0000-0000-000000000000}"/>
            </ac:spMkLst>
          </pc:spChg>
        </pc:sldLayoutChg>
        <pc:sldLayoutChg chg="modSp del">
          <pc:chgData name="Peter Hertkorn" userId="188efeeb-8775-4228-b5f0-25b86ea7bb56" providerId="ADAL" clId="{F3958727-3650-0D4C-BD78-6A79C3838B9C}" dt="2020-09-25T08:17:54.248" v="212" actId="2696"/>
          <pc:sldLayoutMkLst>
            <pc:docMk/>
            <pc:sldMasterMk cId="1968315245" sldId="2147483672"/>
            <pc:sldLayoutMk cId="2139338318" sldId="2147483681"/>
          </pc:sldLayoutMkLst>
          <pc:spChg chg="mod">
            <ac:chgData name="Peter Hertkorn" userId="188efeeb-8775-4228-b5f0-25b86ea7bb56" providerId="ADAL" clId="{F3958727-3650-0D4C-BD78-6A79C3838B9C}" dt="2020-09-23T10:02:59.709" v="162"/>
            <ac:spMkLst>
              <pc:docMk/>
              <pc:sldMasterMk cId="1968315245" sldId="2147483672"/>
              <pc:sldLayoutMk cId="2139338318" sldId="2147483681"/>
              <ac:spMk id="2"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2139338318" sldId="2147483681"/>
              <ac:spMk id="3"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2139338318" sldId="2147483681"/>
              <ac:spMk id="4" creationId="{00000000-0000-0000-0000-000000000000}"/>
            </ac:spMkLst>
          </pc:spChg>
        </pc:sldLayoutChg>
        <pc:sldLayoutChg chg="del">
          <pc:chgData name="Peter Hertkorn" userId="188efeeb-8775-4228-b5f0-25b86ea7bb56" providerId="ADAL" clId="{F3958727-3650-0D4C-BD78-6A79C3838B9C}" dt="2020-09-25T08:17:54.251" v="213" actId="2696"/>
          <pc:sldLayoutMkLst>
            <pc:docMk/>
            <pc:sldMasterMk cId="1968315245" sldId="2147483672"/>
            <pc:sldLayoutMk cId="2275285017" sldId="2147483682"/>
          </pc:sldLayoutMkLst>
        </pc:sldLayoutChg>
        <pc:sldLayoutChg chg="modSp del">
          <pc:chgData name="Peter Hertkorn" userId="188efeeb-8775-4228-b5f0-25b86ea7bb56" providerId="ADAL" clId="{F3958727-3650-0D4C-BD78-6A79C3838B9C}" dt="2020-09-25T08:17:54.255" v="214" actId="2696"/>
          <pc:sldLayoutMkLst>
            <pc:docMk/>
            <pc:sldMasterMk cId="1968315245" sldId="2147483672"/>
            <pc:sldLayoutMk cId="1602042403" sldId="2147483683"/>
          </pc:sldLayoutMkLst>
          <pc:spChg chg="mod">
            <ac:chgData name="Peter Hertkorn" userId="188efeeb-8775-4228-b5f0-25b86ea7bb56" providerId="ADAL" clId="{F3958727-3650-0D4C-BD78-6A79C3838B9C}" dt="2020-09-23T10:02:59.709" v="162"/>
            <ac:spMkLst>
              <pc:docMk/>
              <pc:sldMasterMk cId="1968315245" sldId="2147483672"/>
              <pc:sldLayoutMk cId="1602042403" sldId="2147483683"/>
              <ac:spMk id="2" creationId="{00000000-0000-0000-0000-000000000000}"/>
            </ac:spMkLst>
          </pc:spChg>
          <pc:spChg chg="mod">
            <ac:chgData name="Peter Hertkorn" userId="188efeeb-8775-4228-b5f0-25b86ea7bb56" providerId="ADAL" clId="{F3958727-3650-0D4C-BD78-6A79C3838B9C}" dt="2020-09-23T10:02:59.709" v="162"/>
            <ac:spMkLst>
              <pc:docMk/>
              <pc:sldMasterMk cId="1968315245" sldId="2147483672"/>
              <pc:sldLayoutMk cId="1602042403" sldId="2147483683"/>
              <ac:spMk id="3" creationId="{00000000-0000-0000-0000-000000000000}"/>
            </ac:spMkLst>
          </pc:spChg>
        </pc:sldLayoutChg>
        <pc:sldLayoutChg chg="del">
          <pc:chgData name="Peter Hertkorn" userId="188efeeb-8775-4228-b5f0-25b86ea7bb56" providerId="ADAL" clId="{F3958727-3650-0D4C-BD78-6A79C3838B9C}" dt="2020-09-25T08:17:54.239" v="209" actId="2696"/>
          <pc:sldLayoutMkLst>
            <pc:docMk/>
            <pc:sldMasterMk cId="1968315245" sldId="2147483672"/>
            <pc:sldLayoutMk cId="3035530784" sldId="2147483684"/>
          </pc:sldLayoutMkLst>
        </pc:sldLayoutChg>
      </pc:sldMasterChg>
      <pc:sldMasterChg chg="modSp del delSldLayout modSldLayout">
        <pc:chgData name="Peter Hertkorn" userId="188efeeb-8775-4228-b5f0-25b86ea7bb56" providerId="ADAL" clId="{F3958727-3650-0D4C-BD78-6A79C3838B9C}" dt="2020-09-25T08:18:16.505" v="261" actId="2696"/>
        <pc:sldMasterMkLst>
          <pc:docMk/>
          <pc:sldMasterMk cId="1249433090" sldId="2147483685"/>
        </pc:sldMasterMkLst>
        <pc:spChg chg="mod">
          <ac:chgData name="Peter Hertkorn" userId="188efeeb-8775-4228-b5f0-25b86ea7bb56" providerId="ADAL" clId="{F3958727-3650-0D4C-BD78-6A79C3838B9C}" dt="2020-09-23T10:02:59.709" v="162"/>
          <ac:spMkLst>
            <pc:docMk/>
            <pc:sldMasterMk cId="1249433090" sldId="2147483685"/>
            <ac:spMk id="2" creationId="{C11A1AD6-FF7E-D944-9B5C-F70FEA4F364B}"/>
          </ac:spMkLst>
        </pc:spChg>
        <pc:spChg chg="mod">
          <ac:chgData name="Peter Hertkorn" userId="188efeeb-8775-4228-b5f0-25b86ea7bb56" providerId="ADAL" clId="{F3958727-3650-0D4C-BD78-6A79C3838B9C}" dt="2020-09-23T10:02:59.709" v="162"/>
          <ac:spMkLst>
            <pc:docMk/>
            <pc:sldMasterMk cId="1249433090" sldId="2147483685"/>
            <ac:spMk id="3" creationId="{A9240A12-2618-D747-8C34-FE84BBA81912}"/>
          </ac:spMkLst>
        </pc:spChg>
        <pc:spChg chg="mod">
          <ac:chgData name="Peter Hertkorn" userId="188efeeb-8775-4228-b5f0-25b86ea7bb56" providerId="ADAL" clId="{F3958727-3650-0D4C-BD78-6A79C3838B9C}" dt="2020-09-23T10:02:59.709" v="162"/>
          <ac:spMkLst>
            <pc:docMk/>
            <pc:sldMasterMk cId="1249433090" sldId="2147483685"/>
            <ac:spMk id="4" creationId="{9107F9E9-F27D-E043-A854-2D6329E4886E}"/>
          </ac:spMkLst>
        </pc:spChg>
        <pc:spChg chg="mod">
          <ac:chgData name="Peter Hertkorn" userId="188efeeb-8775-4228-b5f0-25b86ea7bb56" providerId="ADAL" clId="{F3958727-3650-0D4C-BD78-6A79C3838B9C}" dt="2020-09-23T10:02:59.709" v="162"/>
          <ac:spMkLst>
            <pc:docMk/>
            <pc:sldMasterMk cId="1249433090" sldId="2147483685"/>
            <ac:spMk id="5" creationId="{1D69EF5F-E2A8-5847-904F-36A3C6C00EF1}"/>
          </ac:spMkLst>
        </pc:spChg>
        <pc:spChg chg="mod">
          <ac:chgData name="Peter Hertkorn" userId="188efeeb-8775-4228-b5f0-25b86ea7bb56" providerId="ADAL" clId="{F3958727-3650-0D4C-BD78-6A79C3838B9C}" dt="2020-09-23T10:02:59.709" v="162"/>
          <ac:spMkLst>
            <pc:docMk/>
            <pc:sldMasterMk cId="1249433090" sldId="2147483685"/>
            <ac:spMk id="6" creationId="{DDDCEBE9-1E92-464F-A256-7B2124B90E33}"/>
          </ac:spMkLst>
        </pc:spChg>
        <pc:sldLayoutChg chg="modSp del">
          <pc:chgData name="Peter Hertkorn" userId="188efeeb-8775-4228-b5f0-25b86ea7bb56" providerId="ADAL" clId="{F3958727-3650-0D4C-BD78-6A79C3838B9C}" dt="2020-09-25T08:18:16.464" v="250" actId="2696"/>
          <pc:sldLayoutMkLst>
            <pc:docMk/>
            <pc:sldMasterMk cId="1249433090" sldId="2147483685"/>
            <pc:sldLayoutMk cId="3470688906" sldId="2147483686"/>
          </pc:sldLayoutMkLst>
          <pc:spChg chg="mod">
            <ac:chgData name="Peter Hertkorn" userId="188efeeb-8775-4228-b5f0-25b86ea7bb56" providerId="ADAL" clId="{F3958727-3650-0D4C-BD78-6A79C3838B9C}" dt="2020-09-23T10:02:59.709" v="162"/>
            <ac:spMkLst>
              <pc:docMk/>
              <pc:sldMasterMk cId="1249433090" sldId="2147483685"/>
              <pc:sldLayoutMk cId="3470688906" sldId="2147483686"/>
              <ac:spMk id="7" creationId="{DBF17A3B-805C-244E-8A5C-3E3F6A0D41A3}"/>
            </ac:spMkLst>
          </pc:spChg>
          <pc:picChg chg="mod">
            <ac:chgData name="Peter Hertkorn" userId="188efeeb-8775-4228-b5f0-25b86ea7bb56" providerId="ADAL" clId="{F3958727-3650-0D4C-BD78-6A79C3838B9C}" dt="2020-09-23T10:02:59.709" v="162"/>
            <ac:picMkLst>
              <pc:docMk/>
              <pc:sldMasterMk cId="1249433090" sldId="2147483685"/>
              <pc:sldLayoutMk cId="3470688906" sldId="2147483686"/>
              <ac:picMk id="6" creationId="{93EDCFFF-DF44-0F43-B15B-A1297E779D30}"/>
            </ac:picMkLst>
          </pc:picChg>
          <pc:picChg chg="mod">
            <ac:chgData name="Peter Hertkorn" userId="188efeeb-8775-4228-b5f0-25b86ea7bb56" providerId="ADAL" clId="{F3958727-3650-0D4C-BD78-6A79C3838B9C}" dt="2020-09-23T10:02:59.709" v="162"/>
            <ac:picMkLst>
              <pc:docMk/>
              <pc:sldMasterMk cId="1249433090" sldId="2147483685"/>
              <pc:sldLayoutMk cId="3470688906" sldId="2147483686"/>
              <ac:picMk id="8" creationId="{A6757C24-BD52-DA46-BECA-7057630FA8D0}"/>
            </ac:picMkLst>
          </pc:picChg>
          <pc:picChg chg="mod">
            <ac:chgData name="Peter Hertkorn" userId="188efeeb-8775-4228-b5f0-25b86ea7bb56" providerId="ADAL" clId="{F3958727-3650-0D4C-BD78-6A79C3838B9C}" dt="2020-09-23T10:02:59.709" v="162"/>
            <ac:picMkLst>
              <pc:docMk/>
              <pc:sldMasterMk cId="1249433090" sldId="2147483685"/>
              <pc:sldLayoutMk cId="3470688906" sldId="2147483686"/>
              <ac:picMk id="11" creationId="{48CED25C-A369-F546-A0B3-D4F7E7BAFC8C}"/>
            </ac:picMkLst>
          </pc:picChg>
        </pc:sldLayoutChg>
        <pc:sldLayoutChg chg="del">
          <pc:chgData name="Peter Hertkorn" userId="188efeeb-8775-4228-b5f0-25b86ea7bb56" providerId="ADAL" clId="{F3958727-3650-0D4C-BD78-6A79C3838B9C}" dt="2020-09-25T08:18:16.469" v="251" actId="2696"/>
          <pc:sldLayoutMkLst>
            <pc:docMk/>
            <pc:sldMasterMk cId="1249433090" sldId="2147483685"/>
            <pc:sldLayoutMk cId="1942294142" sldId="2147483687"/>
          </pc:sldLayoutMkLst>
        </pc:sldLayoutChg>
        <pc:sldLayoutChg chg="modSp del">
          <pc:chgData name="Peter Hertkorn" userId="188efeeb-8775-4228-b5f0-25b86ea7bb56" providerId="ADAL" clId="{F3958727-3650-0D4C-BD78-6A79C3838B9C}" dt="2020-09-25T08:18:16.472" v="252" actId="2696"/>
          <pc:sldLayoutMkLst>
            <pc:docMk/>
            <pc:sldMasterMk cId="1249433090" sldId="2147483685"/>
            <pc:sldLayoutMk cId="300004278" sldId="2147483688"/>
          </pc:sldLayoutMkLst>
          <pc:spChg chg="mod">
            <ac:chgData name="Peter Hertkorn" userId="188efeeb-8775-4228-b5f0-25b86ea7bb56" providerId="ADAL" clId="{F3958727-3650-0D4C-BD78-6A79C3838B9C}" dt="2020-09-23T10:02:59.709" v="162"/>
            <ac:spMkLst>
              <pc:docMk/>
              <pc:sldMasterMk cId="1249433090" sldId="2147483685"/>
              <pc:sldLayoutMk cId="300004278" sldId="2147483688"/>
              <ac:spMk id="2" creationId="{26BCF9AC-4BF3-F540-A3AB-B724FBD583C7}"/>
            </ac:spMkLst>
          </pc:spChg>
          <pc:spChg chg="mod">
            <ac:chgData name="Peter Hertkorn" userId="188efeeb-8775-4228-b5f0-25b86ea7bb56" providerId="ADAL" clId="{F3958727-3650-0D4C-BD78-6A79C3838B9C}" dt="2020-09-23T10:02:59.709" v="162"/>
            <ac:spMkLst>
              <pc:docMk/>
              <pc:sldMasterMk cId="1249433090" sldId="2147483685"/>
              <pc:sldLayoutMk cId="300004278" sldId="2147483688"/>
              <ac:spMk id="3" creationId="{DA9E48CE-DB34-D440-9027-CBC750E5558A}"/>
            </ac:spMkLst>
          </pc:spChg>
        </pc:sldLayoutChg>
        <pc:sldLayoutChg chg="modSp del">
          <pc:chgData name="Peter Hertkorn" userId="188efeeb-8775-4228-b5f0-25b86ea7bb56" providerId="ADAL" clId="{F3958727-3650-0D4C-BD78-6A79C3838B9C}" dt="2020-09-25T08:18:16.476" v="253" actId="2696"/>
          <pc:sldLayoutMkLst>
            <pc:docMk/>
            <pc:sldMasterMk cId="1249433090" sldId="2147483685"/>
            <pc:sldLayoutMk cId="2652460933" sldId="2147483689"/>
          </pc:sldLayoutMkLst>
          <pc:spChg chg="mod">
            <ac:chgData name="Peter Hertkorn" userId="188efeeb-8775-4228-b5f0-25b86ea7bb56" providerId="ADAL" clId="{F3958727-3650-0D4C-BD78-6A79C3838B9C}" dt="2020-09-23T10:02:59.709" v="162"/>
            <ac:spMkLst>
              <pc:docMk/>
              <pc:sldMasterMk cId="1249433090" sldId="2147483685"/>
              <pc:sldLayoutMk cId="2652460933" sldId="2147483689"/>
              <ac:spMk id="3" creationId="{84E275CC-A9CE-3A42-9E3F-97D0CC137075}"/>
            </ac:spMkLst>
          </pc:spChg>
          <pc:spChg chg="mod">
            <ac:chgData name="Peter Hertkorn" userId="188efeeb-8775-4228-b5f0-25b86ea7bb56" providerId="ADAL" clId="{F3958727-3650-0D4C-BD78-6A79C3838B9C}" dt="2020-09-23T10:02:59.709" v="162"/>
            <ac:spMkLst>
              <pc:docMk/>
              <pc:sldMasterMk cId="1249433090" sldId="2147483685"/>
              <pc:sldLayoutMk cId="2652460933" sldId="2147483689"/>
              <ac:spMk id="4" creationId="{9CF0CC9E-84C2-4B4F-B2D3-1731751B4894}"/>
            </ac:spMkLst>
          </pc:spChg>
        </pc:sldLayoutChg>
        <pc:sldLayoutChg chg="modSp del">
          <pc:chgData name="Peter Hertkorn" userId="188efeeb-8775-4228-b5f0-25b86ea7bb56" providerId="ADAL" clId="{F3958727-3650-0D4C-BD78-6A79C3838B9C}" dt="2020-09-25T08:18:16.480" v="254" actId="2696"/>
          <pc:sldLayoutMkLst>
            <pc:docMk/>
            <pc:sldMasterMk cId="1249433090" sldId="2147483685"/>
            <pc:sldLayoutMk cId="1249713146" sldId="2147483690"/>
          </pc:sldLayoutMkLst>
          <pc:spChg chg="mod">
            <ac:chgData name="Peter Hertkorn" userId="188efeeb-8775-4228-b5f0-25b86ea7bb56" providerId="ADAL" clId="{F3958727-3650-0D4C-BD78-6A79C3838B9C}" dt="2020-09-23T10:02:59.709" v="162"/>
            <ac:spMkLst>
              <pc:docMk/>
              <pc:sldMasterMk cId="1249433090" sldId="2147483685"/>
              <pc:sldLayoutMk cId="1249713146" sldId="2147483690"/>
              <ac:spMk id="2" creationId="{A3ACB86D-2D30-9D45-84B3-5320A7D204C4}"/>
            </ac:spMkLst>
          </pc:spChg>
          <pc:spChg chg="mod">
            <ac:chgData name="Peter Hertkorn" userId="188efeeb-8775-4228-b5f0-25b86ea7bb56" providerId="ADAL" clId="{F3958727-3650-0D4C-BD78-6A79C3838B9C}" dt="2020-09-23T10:02:59.709" v="162"/>
            <ac:spMkLst>
              <pc:docMk/>
              <pc:sldMasterMk cId="1249433090" sldId="2147483685"/>
              <pc:sldLayoutMk cId="1249713146" sldId="2147483690"/>
              <ac:spMk id="3" creationId="{79C80101-1F58-9E4F-A46A-DFD4DBF3ED31}"/>
            </ac:spMkLst>
          </pc:spChg>
          <pc:spChg chg="mod">
            <ac:chgData name="Peter Hertkorn" userId="188efeeb-8775-4228-b5f0-25b86ea7bb56" providerId="ADAL" clId="{F3958727-3650-0D4C-BD78-6A79C3838B9C}" dt="2020-09-23T10:02:59.709" v="162"/>
            <ac:spMkLst>
              <pc:docMk/>
              <pc:sldMasterMk cId="1249433090" sldId="2147483685"/>
              <pc:sldLayoutMk cId="1249713146" sldId="2147483690"/>
              <ac:spMk id="4" creationId="{BE7C546C-D566-BE46-858D-515C488943EA}"/>
            </ac:spMkLst>
          </pc:spChg>
          <pc:spChg chg="mod">
            <ac:chgData name="Peter Hertkorn" userId="188efeeb-8775-4228-b5f0-25b86ea7bb56" providerId="ADAL" clId="{F3958727-3650-0D4C-BD78-6A79C3838B9C}" dt="2020-09-23T10:02:59.709" v="162"/>
            <ac:spMkLst>
              <pc:docMk/>
              <pc:sldMasterMk cId="1249433090" sldId="2147483685"/>
              <pc:sldLayoutMk cId="1249713146" sldId="2147483690"/>
              <ac:spMk id="5" creationId="{7525EFFC-D462-4749-987A-0A8C468A25EC}"/>
            </ac:spMkLst>
          </pc:spChg>
          <pc:spChg chg="mod">
            <ac:chgData name="Peter Hertkorn" userId="188efeeb-8775-4228-b5f0-25b86ea7bb56" providerId="ADAL" clId="{F3958727-3650-0D4C-BD78-6A79C3838B9C}" dt="2020-09-23T10:02:59.709" v="162"/>
            <ac:spMkLst>
              <pc:docMk/>
              <pc:sldMasterMk cId="1249433090" sldId="2147483685"/>
              <pc:sldLayoutMk cId="1249713146" sldId="2147483690"/>
              <ac:spMk id="6" creationId="{A4F1D229-8D34-3548-97DB-3173C6E95205}"/>
            </ac:spMkLst>
          </pc:spChg>
        </pc:sldLayoutChg>
        <pc:sldLayoutChg chg="del">
          <pc:chgData name="Peter Hertkorn" userId="188efeeb-8775-4228-b5f0-25b86ea7bb56" providerId="ADAL" clId="{F3958727-3650-0D4C-BD78-6A79C3838B9C}" dt="2020-09-25T08:18:16.483" v="255" actId="2696"/>
          <pc:sldLayoutMkLst>
            <pc:docMk/>
            <pc:sldMasterMk cId="1249433090" sldId="2147483685"/>
            <pc:sldLayoutMk cId="2321721143" sldId="2147483691"/>
          </pc:sldLayoutMkLst>
        </pc:sldLayoutChg>
        <pc:sldLayoutChg chg="del">
          <pc:chgData name="Peter Hertkorn" userId="188efeeb-8775-4228-b5f0-25b86ea7bb56" providerId="ADAL" clId="{F3958727-3650-0D4C-BD78-6A79C3838B9C}" dt="2020-09-25T08:18:16.487" v="256" actId="2696"/>
          <pc:sldLayoutMkLst>
            <pc:docMk/>
            <pc:sldMasterMk cId="1249433090" sldId="2147483685"/>
            <pc:sldLayoutMk cId="90722515" sldId="2147483692"/>
          </pc:sldLayoutMkLst>
        </pc:sldLayoutChg>
        <pc:sldLayoutChg chg="modSp del">
          <pc:chgData name="Peter Hertkorn" userId="188efeeb-8775-4228-b5f0-25b86ea7bb56" providerId="ADAL" clId="{F3958727-3650-0D4C-BD78-6A79C3838B9C}" dt="2020-09-25T08:18:16.490" v="257" actId="2696"/>
          <pc:sldLayoutMkLst>
            <pc:docMk/>
            <pc:sldMasterMk cId="1249433090" sldId="2147483685"/>
            <pc:sldLayoutMk cId="3001150672" sldId="2147483693"/>
          </pc:sldLayoutMkLst>
          <pc:spChg chg="mod">
            <ac:chgData name="Peter Hertkorn" userId="188efeeb-8775-4228-b5f0-25b86ea7bb56" providerId="ADAL" clId="{F3958727-3650-0D4C-BD78-6A79C3838B9C}" dt="2020-09-23T10:02:59.709" v="162"/>
            <ac:spMkLst>
              <pc:docMk/>
              <pc:sldMasterMk cId="1249433090" sldId="2147483685"/>
              <pc:sldLayoutMk cId="3001150672" sldId="2147483693"/>
              <ac:spMk id="2" creationId="{E52D6145-EA01-9C48-B491-ADC477784944}"/>
            </ac:spMkLst>
          </pc:spChg>
          <pc:spChg chg="mod">
            <ac:chgData name="Peter Hertkorn" userId="188efeeb-8775-4228-b5f0-25b86ea7bb56" providerId="ADAL" clId="{F3958727-3650-0D4C-BD78-6A79C3838B9C}" dt="2020-09-23T10:02:59.709" v="162"/>
            <ac:spMkLst>
              <pc:docMk/>
              <pc:sldMasterMk cId="1249433090" sldId="2147483685"/>
              <pc:sldLayoutMk cId="3001150672" sldId="2147483693"/>
              <ac:spMk id="3" creationId="{B86DC8EA-A0A7-D947-B352-F94A587BECE3}"/>
            </ac:spMkLst>
          </pc:spChg>
          <pc:spChg chg="mod">
            <ac:chgData name="Peter Hertkorn" userId="188efeeb-8775-4228-b5f0-25b86ea7bb56" providerId="ADAL" clId="{F3958727-3650-0D4C-BD78-6A79C3838B9C}" dt="2020-09-23T10:02:59.709" v="162"/>
            <ac:spMkLst>
              <pc:docMk/>
              <pc:sldMasterMk cId="1249433090" sldId="2147483685"/>
              <pc:sldLayoutMk cId="3001150672" sldId="2147483693"/>
              <ac:spMk id="4" creationId="{41EF4753-9831-F542-A6EC-4EE6FCB29A8B}"/>
            </ac:spMkLst>
          </pc:spChg>
        </pc:sldLayoutChg>
        <pc:sldLayoutChg chg="modSp del">
          <pc:chgData name="Peter Hertkorn" userId="188efeeb-8775-4228-b5f0-25b86ea7bb56" providerId="ADAL" clId="{F3958727-3650-0D4C-BD78-6A79C3838B9C}" dt="2020-09-25T08:18:16.494" v="258" actId="2696"/>
          <pc:sldLayoutMkLst>
            <pc:docMk/>
            <pc:sldMasterMk cId="1249433090" sldId="2147483685"/>
            <pc:sldLayoutMk cId="1782746703" sldId="2147483694"/>
          </pc:sldLayoutMkLst>
          <pc:spChg chg="mod">
            <ac:chgData name="Peter Hertkorn" userId="188efeeb-8775-4228-b5f0-25b86ea7bb56" providerId="ADAL" clId="{F3958727-3650-0D4C-BD78-6A79C3838B9C}" dt="2020-09-23T10:02:59.709" v="162"/>
            <ac:spMkLst>
              <pc:docMk/>
              <pc:sldMasterMk cId="1249433090" sldId="2147483685"/>
              <pc:sldLayoutMk cId="1782746703" sldId="2147483694"/>
              <ac:spMk id="2" creationId="{C765C5A6-1E19-2A4E-963C-2CF4C7F883E5}"/>
            </ac:spMkLst>
          </pc:spChg>
          <pc:spChg chg="mod">
            <ac:chgData name="Peter Hertkorn" userId="188efeeb-8775-4228-b5f0-25b86ea7bb56" providerId="ADAL" clId="{F3958727-3650-0D4C-BD78-6A79C3838B9C}" dt="2020-09-23T10:02:59.709" v="162"/>
            <ac:spMkLst>
              <pc:docMk/>
              <pc:sldMasterMk cId="1249433090" sldId="2147483685"/>
              <pc:sldLayoutMk cId="1782746703" sldId="2147483694"/>
              <ac:spMk id="3" creationId="{0B384CCB-7924-7645-9420-6F0AC38810F9}"/>
            </ac:spMkLst>
          </pc:spChg>
          <pc:spChg chg="mod">
            <ac:chgData name="Peter Hertkorn" userId="188efeeb-8775-4228-b5f0-25b86ea7bb56" providerId="ADAL" clId="{F3958727-3650-0D4C-BD78-6A79C3838B9C}" dt="2020-09-23T10:02:59.709" v="162"/>
            <ac:spMkLst>
              <pc:docMk/>
              <pc:sldMasterMk cId="1249433090" sldId="2147483685"/>
              <pc:sldLayoutMk cId="1782746703" sldId="2147483694"/>
              <ac:spMk id="4" creationId="{E3B65B2A-F0AE-694D-9F3D-F06A941B773C}"/>
            </ac:spMkLst>
          </pc:spChg>
        </pc:sldLayoutChg>
        <pc:sldLayoutChg chg="del">
          <pc:chgData name="Peter Hertkorn" userId="188efeeb-8775-4228-b5f0-25b86ea7bb56" providerId="ADAL" clId="{F3958727-3650-0D4C-BD78-6A79C3838B9C}" dt="2020-09-25T08:18:16.497" v="259" actId="2696"/>
          <pc:sldLayoutMkLst>
            <pc:docMk/>
            <pc:sldMasterMk cId="1249433090" sldId="2147483685"/>
            <pc:sldLayoutMk cId="2906687264" sldId="2147483695"/>
          </pc:sldLayoutMkLst>
        </pc:sldLayoutChg>
        <pc:sldLayoutChg chg="modSp del">
          <pc:chgData name="Peter Hertkorn" userId="188efeeb-8775-4228-b5f0-25b86ea7bb56" providerId="ADAL" clId="{F3958727-3650-0D4C-BD78-6A79C3838B9C}" dt="2020-09-25T08:18:16.501" v="260" actId="2696"/>
          <pc:sldLayoutMkLst>
            <pc:docMk/>
            <pc:sldMasterMk cId="1249433090" sldId="2147483685"/>
            <pc:sldLayoutMk cId="2747042139" sldId="2147483696"/>
          </pc:sldLayoutMkLst>
          <pc:spChg chg="mod">
            <ac:chgData name="Peter Hertkorn" userId="188efeeb-8775-4228-b5f0-25b86ea7bb56" providerId="ADAL" clId="{F3958727-3650-0D4C-BD78-6A79C3838B9C}" dt="2020-09-23T10:02:59.709" v="162"/>
            <ac:spMkLst>
              <pc:docMk/>
              <pc:sldMasterMk cId="1249433090" sldId="2147483685"/>
              <pc:sldLayoutMk cId="2747042139" sldId="2147483696"/>
              <ac:spMk id="2" creationId="{E967E1E4-BC20-B940-8DA2-4EC4BFCA39ED}"/>
            </ac:spMkLst>
          </pc:spChg>
          <pc:spChg chg="mod">
            <ac:chgData name="Peter Hertkorn" userId="188efeeb-8775-4228-b5f0-25b86ea7bb56" providerId="ADAL" clId="{F3958727-3650-0D4C-BD78-6A79C3838B9C}" dt="2020-09-23T10:02:59.709" v="162"/>
            <ac:spMkLst>
              <pc:docMk/>
              <pc:sldMasterMk cId="1249433090" sldId="2147483685"/>
              <pc:sldLayoutMk cId="2747042139" sldId="2147483696"/>
              <ac:spMk id="3" creationId="{EBC102A6-5622-4B4D-8DC6-A4FBA9057EF6}"/>
            </ac:spMkLst>
          </pc:spChg>
        </pc:sldLayoutChg>
      </pc:sldMasterChg>
      <pc:sldMasterChg chg="del delSldLayout">
        <pc:chgData name="Peter Hertkorn" userId="188efeeb-8775-4228-b5f0-25b86ea7bb56" providerId="ADAL" clId="{F3958727-3650-0D4C-BD78-6A79C3838B9C}" dt="2020-09-25T08:15:34.557" v="163" actId="700"/>
        <pc:sldMasterMkLst>
          <pc:docMk/>
          <pc:sldMasterMk cId="4239330207" sldId="2147483697"/>
        </pc:sldMasterMkLst>
        <pc:sldLayoutChg chg="del">
          <pc:chgData name="Peter Hertkorn" userId="188efeeb-8775-4228-b5f0-25b86ea7bb56" providerId="ADAL" clId="{F3958727-3650-0D4C-BD78-6A79C3838B9C}" dt="2020-09-25T08:15:34.557" v="163" actId="700"/>
          <pc:sldLayoutMkLst>
            <pc:docMk/>
            <pc:sldMasterMk cId="4239330207" sldId="2147483697"/>
            <pc:sldLayoutMk cId="4130691275" sldId="2147483698"/>
          </pc:sldLayoutMkLst>
        </pc:sldLayoutChg>
        <pc:sldLayoutChg chg="del">
          <pc:chgData name="Peter Hertkorn" userId="188efeeb-8775-4228-b5f0-25b86ea7bb56" providerId="ADAL" clId="{F3958727-3650-0D4C-BD78-6A79C3838B9C}" dt="2020-09-25T08:15:34.557" v="163" actId="700"/>
          <pc:sldLayoutMkLst>
            <pc:docMk/>
            <pc:sldMasterMk cId="4239330207" sldId="2147483697"/>
            <pc:sldLayoutMk cId="2953155260" sldId="2147483699"/>
          </pc:sldLayoutMkLst>
        </pc:sldLayoutChg>
        <pc:sldLayoutChg chg="del">
          <pc:chgData name="Peter Hertkorn" userId="188efeeb-8775-4228-b5f0-25b86ea7bb56" providerId="ADAL" clId="{F3958727-3650-0D4C-BD78-6A79C3838B9C}" dt="2020-09-25T08:15:34.557" v="163" actId="700"/>
          <pc:sldLayoutMkLst>
            <pc:docMk/>
            <pc:sldMasterMk cId="4239330207" sldId="2147483697"/>
            <pc:sldLayoutMk cId="4240036102" sldId="2147483700"/>
          </pc:sldLayoutMkLst>
        </pc:sldLayoutChg>
        <pc:sldLayoutChg chg="del">
          <pc:chgData name="Peter Hertkorn" userId="188efeeb-8775-4228-b5f0-25b86ea7bb56" providerId="ADAL" clId="{F3958727-3650-0D4C-BD78-6A79C3838B9C}" dt="2020-09-25T08:15:34.557" v="163" actId="700"/>
          <pc:sldLayoutMkLst>
            <pc:docMk/>
            <pc:sldMasterMk cId="4239330207" sldId="2147483697"/>
            <pc:sldLayoutMk cId="3141364610" sldId="2147483701"/>
          </pc:sldLayoutMkLst>
        </pc:sldLayoutChg>
        <pc:sldLayoutChg chg="del">
          <pc:chgData name="Peter Hertkorn" userId="188efeeb-8775-4228-b5f0-25b86ea7bb56" providerId="ADAL" clId="{F3958727-3650-0D4C-BD78-6A79C3838B9C}" dt="2020-09-25T08:15:34.557" v="163" actId="700"/>
          <pc:sldLayoutMkLst>
            <pc:docMk/>
            <pc:sldMasterMk cId="4239330207" sldId="2147483697"/>
            <pc:sldLayoutMk cId="3646453510" sldId="2147483702"/>
          </pc:sldLayoutMkLst>
        </pc:sldLayoutChg>
        <pc:sldLayoutChg chg="del">
          <pc:chgData name="Peter Hertkorn" userId="188efeeb-8775-4228-b5f0-25b86ea7bb56" providerId="ADAL" clId="{F3958727-3650-0D4C-BD78-6A79C3838B9C}" dt="2020-09-25T08:15:34.557" v="163" actId="700"/>
          <pc:sldLayoutMkLst>
            <pc:docMk/>
            <pc:sldMasterMk cId="4239330207" sldId="2147483697"/>
            <pc:sldLayoutMk cId="2128750386" sldId="2147483703"/>
          </pc:sldLayoutMkLst>
        </pc:sldLayoutChg>
        <pc:sldLayoutChg chg="del">
          <pc:chgData name="Peter Hertkorn" userId="188efeeb-8775-4228-b5f0-25b86ea7bb56" providerId="ADAL" clId="{F3958727-3650-0D4C-BD78-6A79C3838B9C}" dt="2020-09-25T08:15:34.557" v="163" actId="700"/>
          <pc:sldLayoutMkLst>
            <pc:docMk/>
            <pc:sldMasterMk cId="4239330207" sldId="2147483697"/>
            <pc:sldLayoutMk cId="2248023100" sldId="2147483704"/>
          </pc:sldLayoutMkLst>
        </pc:sldLayoutChg>
        <pc:sldLayoutChg chg="del">
          <pc:chgData name="Peter Hertkorn" userId="188efeeb-8775-4228-b5f0-25b86ea7bb56" providerId="ADAL" clId="{F3958727-3650-0D4C-BD78-6A79C3838B9C}" dt="2020-09-25T08:15:34.557" v="163" actId="700"/>
          <pc:sldLayoutMkLst>
            <pc:docMk/>
            <pc:sldMasterMk cId="4239330207" sldId="2147483697"/>
            <pc:sldLayoutMk cId="2595999398" sldId="2147483705"/>
          </pc:sldLayoutMkLst>
        </pc:sldLayoutChg>
        <pc:sldLayoutChg chg="del">
          <pc:chgData name="Peter Hertkorn" userId="188efeeb-8775-4228-b5f0-25b86ea7bb56" providerId="ADAL" clId="{F3958727-3650-0D4C-BD78-6A79C3838B9C}" dt="2020-09-25T08:15:34.557" v="163" actId="700"/>
          <pc:sldLayoutMkLst>
            <pc:docMk/>
            <pc:sldMasterMk cId="4239330207" sldId="2147483697"/>
            <pc:sldLayoutMk cId="3950050214" sldId="2147483706"/>
          </pc:sldLayoutMkLst>
        </pc:sldLayoutChg>
        <pc:sldLayoutChg chg="del">
          <pc:chgData name="Peter Hertkorn" userId="188efeeb-8775-4228-b5f0-25b86ea7bb56" providerId="ADAL" clId="{F3958727-3650-0D4C-BD78-6A79C3838B9C}" dt="2020-09-25T08:15:34.557" v="163" actId="700"/>
          <pc:sldLayoutMkLst>
            <pc:docMk/>
            <pc:sldMasterMk cId="4239330207" sldId="2147483697"/>
            <pc:sldLayoutMk cId="185011292" sldId="2147483707"/>
          </pc:sldLayoutMkLst>
        </pc:sldLayoutChg>
        <pc:sldLayoutChg chg="del">
          <pc:chgData name="Peter Hertkorn" userId="188efeeb-8775-4228-b5f0-25b86ea7bb56" providerId="ADAL" clId="{F3958727-3650-0D4C-BD78-6A79C3838B9C}" dt="2020-09-25T08:15:34.557" v="163" actId="700"/>
          <pc:sldLayoutMkLst>
            <pc:docMk/>
            <pc:sldMasterMk cId="4239330207" sldId="2147483697"/>
            <pc:sldLayoutMk cId="3314919778" sldId="2147483708"/>
          </pc:sldLayoutMkLst>
        </pc:sldLayoutChg>
        <pc:sldLayoutChg chg="del">
          <pc:chgData name="Peter Hertkorn" userId="188efeeb-8775-4228-b5f0-25b86ea7bb56" providerId="ADAL" clId="{F3958727-3650-0D4C-BD78-6A79C3838B9C}" dt="2020-09-25T08:15:34.557" v="163" actId="700"/>
          <pc:sldLayoutMkLst>
            <pc:docMk/>
            <pc:sldMasterMk cId="4239330207" sldId="2147483697"/>
            <pc:sldLayoutMk cId="2101392693" sldId="2147483709"/>
          </pc:sldLayoutMkLst>
        </pc:sldLayoutChg>
      </pc:sldMasterChg>
      <pc:sldMasterChg chg="modSp del mod delSldLayout">
        <pc:chgData name="Peter Hertkorn" userId="188efeeb-8775-4228-b5f0-25b86ea7bb56" providerId="ADAL" clId="{F3958727-3650-0D4C-BD78-6A79C3838B9C}" dt="2020-09-25T16:43:37.539" v="324" actId="2696"/>
        <pc:sldMasterMkLst>
          <pc:docMk/>
          <pc:sldMasterMk cId="2330053591" sldId="2147483710"/>
        </pc:sldMasterMkLst>
        <pc:spChg chg="mod">
          <ac:chgData name="Peter Hertkorn" userId="188efeeb-8775-4228-b5f0-25b86ea7bb56" providerId="ADAL" clId="{F3958727-3650-0D4C-BD78-6A79C3838B9C}" dt="2020-09-25T08:18:07.630" v="249" actId="20577"/>
          <ac:spMkLst>
            <pc:docMk/>
            <pc:sldMasterMk cId="2330053591" sldId="2147483710"/>
            <ac:spMk id="13" creationId="{2ACB434F-1134-7945-A059-2F58DD088DAC}"/>
          </ac:spMkLst>
        </pc:spChg>
        <pc:sldLayoutChg chg="del">
          <pc:chgData name="Peter Hertkorn" userId="188efeeb-8775-4228-b5f0-25b86ea7bb56" providerId="ADAL" clId="{F3958727-3650-0D4C-BD78-6A79C3838B9C}" dt="2020-09-25T16:43:37.495" v="312" actId="2696"/>
          <pc:sldLayoutMkLst>
            <pc:docMk/>
            <pc:sldMasterMk cId="2330053591" sldId="2147483710"/>
            <pc:sldLayoutMk cId="2142446234" sldId="2147483711"/>
          </pc:sldLayoutMkLst>
        </pc:sldLayoutChg>
        <pc:sldLayoutChg chg="del">
          <pc:chgData name="Peter Hertkorn" userId="188efeeb-8775-4228-b5f0-25b86ea7bb56" providerId="ADAL" clId="{F3958727-3650-0D4C-BD78-6A79C3838B9C}" dt="2020-09-25T16:43:37.499" v="313" actId="2696"/>
          <pc:sldLayoutMkLst>
            <pc:docMk/>
            <pc:sldMasterMk cId="2330053591" sldId="2147483710"/>
            <pc:sldLayoutMk cId="1075198889" sldId="2147483712"/>
          </pc:sldLayoutMkLst>
        </pc:sldLayoutChg>
        <pc:sldLayoutChg chg="del">
          <pc:chgData name="Peter Hertkorn" userId="188efeeb-8775-4228-b5f0-25b86ea7bb56" providerId="ADAL" clId="{F3958727-3650-0D4C-BD78-6A79C3838B9C}" dt="2020-09-25T16:43:37.503" v="314" actId="2696"/>
          <pc:sldLayoutMkLst>
            <pc:docMk/>
            <pc:sldMasterMk cId="2330053591" sldId="2147483710"/>
            <pc:sldLayoutMk cId="2379027211" sldId="2147483713"/>
          </pc:sldLayoutMkLst>
        </pc:sldLayoutChg>
        <pc:sldLayoutChg chg="del">
          <pc:chgData name="Peter Hertkorn" userId="188efeeb-8775-4228-b5f0-25b86ea7bb56" providerId="ADAL" clId="{F3958727-3650-0D4C-BD78-6A79C3838B9C}" dt="2020-09-25T16:43:37.506" v="315" actId="2696"/>
          <pc:sldLayoutMkLst>
            <pc:docMk/>
            <pc:sldMasterMk cId="2330053591" sldId="2147483710"/>
            <pc:sldLayoutMk cId="2145036395" sldId="2147483714"/>
          </pc:sldLayoutMkLst>
        </pc:sldLayoutChg>
        <pc:sldLayoutChg chg="del">
          <pc:chgData name="Peter Hertkorn" userId="188efeeb-8775-4228-b5f0-25b86ea7bb56" providerId="ADAL" clId="{F3958727-3650-0D4C-BD78-6A79C3838B9C}" dt="2020-09-25T16:43:37.510" v="316" actId="2696"/>
          <pc:sldLayoutMkLst>
            <pc:docMk/>
            <pc:sldMasterMk cId="2330053591" sldId="2147483710"/>
            <pc:sldLayoutMk cId="4266500714" sldId="2147483715"/>
          </pc:sldLayoutMkLst>
        </pc:sldLayoutChg>
        <pc:sldLayoutChg chg="del">
          <pc:chgData name="Peter Hertkorn" userId="188efeeb-8775-4228-b5f0-25b86ea7bb56" providerId="ADAL" clId="{F3958727-3650-0D4C-BD78-6A79C3838B9C}" dt="2020-09-25T16:43:37.514" v="317" actId="2696"/>
          <pc:sldLayoutMkLst>
            <pc:docMk/>
            <pc:sldMasterMk cId="2330053591" sldId="2147483710"/>
            <pc:sldLayoutMk cId="2930034381" sldId="2147483716"/>
          </pc:sldLayoutMkLst>
        </pc:sldLayoutChg>
        <pc:sldLayoutChg chg="del">
          <pc:chgData name="Peter Hertkorn" userId="188efeeb-8775-4228-b5f0-25b86ea7bb56" providerId="ADAL" clId="{F3958727-3650-0D4C-BD78-6A79C3838B9C}" dt="2020-09-25T16:43:37.517" v="318" actId="2696"/>
          <pc:sldLayoutMkLst>
            <pc:docMk/>
            <pc:sldMasterMk cId="2330053591" sldId="2147483710"/>
            <pc:sldLayoutMk cId="3947001869" sldId="2147483717"/>
          </pc:sldLayoutMkLst>
        </pc:sldLayoutChg>
        <pc:sldLayoutChg chg="del">
          <pc:chgData name="Peter Hertkorn" userId="188efeeb-8775-4228-b5f0-25b86ea7bb56" providerId="ADAL" clId="{F3958727-3650-0D4C-BD78-6A79C3838B9C}" dt="2020-09-25T16:43:37.520" v="319" actId="2696"/>
          <pc:sldLayoutMkLst>
            <pc:docMk/>
            <pc:sldMasterMk cId="2330053591" sldId="2147483710"/>
            <pc:sldLayoutMk cId="3523179279" sldId="2147483718"/>
          </pc:sldLayoutMkLst>
        </pc:sldLayoutChg>
        <pc:sldLayoutChg chg="del">
          <pc:chgData name="Peter Hertkorn" userId="188efeeb-8775-4228-b5f0-25b86ea7bb56" providerId="ADAL" clId="{F3958727-3650-0D4C-BD78-6A79C3838B9C}" dt="2020-09-25T16:43:37.523" v="320" actId="2696"/>
          <pc:sldLayoutMkLst>
            <pc:docMk/>
            <pc:sldMasterMk cId="2330053591" sldId="2147483710"/>
            <pc:sldLayoutMk cId="2169642276" sldId="2147483719"/>
          </pc:sldLayoutMkLst>
        </pc:sldLayoutChg>
        <pc:sldLayoutChg chg="del">
          <pc:chgData name="Peter Hertkorn" userId="188efeeb-8775-4228-b5f0-25b86ea7bb56" providerId="ADAL" clId="{F3958727-3650-0D4C-BD78-6A79C3838B9C}" dt="2020-09-25T16:43:37.527" v="321" actId="2696"/>
          <pc:sldLayoutMkLst>
            <pc:docMk/>
            <pc:sldMasterMk cId="2330053591" sldId="2147483710"/>
            <pc:sldLayoutMk cId="2038303200" sldId="2147483720"/>
          </pc:sldLayoutMkLst>
        </pc:sldLayoutChg>
        <pc:sldLayoutChg chg="del">
          <pc:chgData name="Peter Hertkorn" userId="188efeeb-8775-4228-b5f0-25b86ea7bb56" providerId="ADAL" clId="{F3958727-3650-0D4C-BD78-6A79C3838B9C}" dt="2020-09-25T16:43:37.530" v="322" actId="2696"/>
          <pc:sldLayoutMkLst>
            <pc:docMk/>
            <pc:sldMasterMk cId="2330053591" sldId="2147483710"/>
            <pc:sldLayoutMk cId="254219306" sldId="2147483721"/>
          </pc:sldLayoutMkLst>
        </pc:sldLayoutChg>
        <pc:sldLayoutChg chg="del">
          <pc:chgData name="Peter Hertkorn" userId="188efeeb-8775-4228-b5f0-25b86ea7bb56" providerId="ADAL" clId="{F3958727-3650-0D4C-BD78-6A79C3838B9C}" dt="2020-09-25T16:43:37.533" v="323" actId="2696"/>
          <pc:sldLayoutMkLst>
            <pc:docMk/>
            <pc:sldMasterMk cId="2330053591" sldId="2147483710"/>
            <pc:sldLayoutMk cId="3942140496" sldId="2147483722"/>
          </pc:sldLayoutMkLst>
        </pc:sldLayoutChg>
      </pc:sldMasterChg>
      <pc:sldMasterChg chg="mod">
        <pc:chgData name="Peter Hertkorn" userId="188efeeb-8775-4228-b5f0-25b86ea7bb56" providerId="ADAL" clId="{F3958727-3650-0D4C-BD78-6A79C3838B9C}" dt="2020-09-25T08:18:22.610" v="262" actId="6014"/>
        <pc:sldMasterMkLst>
          <pc:docMk/>
          <pc:sldMasterMk cId="2974618446" sldId="2147483723"/>
        </pc:sldMasterMkLst>
      </pc:sldMasterChg>
      <pc:sldMasterChg chg="modSp mod">
        <pc:chgData name="Peter Hertkorn" userId="188efeeb-8775-4228-b5f0-25b86ea7bb56" providerId="ADAL" clId="{F3958727-3650-0D4C-BD78-6A79C3838B9C}" dt="2020-09-25T16:43:26.102" v="311" actId="20577"/>
        <pc:sldMasterMkLst>
          <pc:docMk/>
          <pc:sldMasterMk cId="2274244751" sldId="2147483725"/>
        </pc:sldMasterMkLst>
        <pc:spChg chg="mod">
          <ac:chgData name="Peter Hertkorn" userId="188efeeb-8775-4228-b5f0-25b86ea7bb56" providerId="ADAL" clId="{F3958727-3650-0D4C-BD78-6A79C3838B9C}" dt="2020-09-25T16:43:26.102" v="311" actId="20577"/>
          <ac:spMkLst>
            <pc:docMk/>
            <pc:sldMasterMk cId="2274244751" sldId="2147483725"/>
            <ac:spMk id="13" creationId="{2ACB434F-1134-7945-A059-2F58DD088DAC}"/>
          </ac:spMkLst>
        </pc:spChg>
      </pc:sldMasterChg>
    </pc:docChg>
  </pc:docChgLst>
  <pc:docChgLst>
    <pc:chgData name="Peter Hertkorn" userId="188efeeb-8775-4228-b5f0-25b86ea7bb56" providerId="ADAL" clId="{6C8B59EA-EBEF-974C-980D-827FD1AE3674}"/>
    <pc:docChg chg="undo custSel addSld delSld modSld sldOrd">
      <pc:chgData name="Peter Hertkorn" userId="188efeeb-8775-4228-b5f0-25b86ea7bb56" providerId="ADAL" clId="{6C8B59EA-EBEF-974C-980D-827FD1AE3674}" dt="2020-10-21T15:18:13.213" v="14394" actId="1076"/>
      <pc:docMkLst>
        <pc:docMk/>
      </pc:docMkLst>
      <pc:sldChg chg="modSp mod">
        <pc:chgData name="Peter Hertkorn" userId="188efeeb-8775-4228-b5f0-25b86ea7bb56" providerId="ADAL" clId="{6C8B59EA-EBEF-974C-980D-827FD1AE3674}" dt="2020-10-17T12:30:48.319" v="10143" actId="20577"/>
        <pc:sldMkLst>
          <pc:docMk/>
          <pc:sldMk cId="2851949531" sldId="394"/>
        </pc:sldMkLst>
        <pc:spChg chg="mod">
          <ac:chgData name="Peter Hertkorn" userId="188efeeb-8775-4228-b5f0-25b86ea7bb56" providerId="ADAL" clId="{6C8B59EA-EBEF-974C-980D-827FD1AE3674}" dt="2020-10-17T12:30:48.319" v="10143" actId="20577"/>
          <ac:spMkLst>
            <pc:docMk/>
            <pc:sldMk cId="2851949531" sldId="394"/>
            <ac:spMk id="4" creationId="{DC663AA3-6609-9C4B-9CF2-2152F8694E30}"/>
          </ac:spMkLst>
        </pc:spChg>
      </pc:sldChg>
      <pc:sldChg chg="modSp mod">
        <pc:chgData name="Peter Hertkorn" userId="188efeeb-8775-4228-b5f0-25b86ea7bb56" providerId="ADAL" clId="{6C8B59EA-EBEF-974C-980D-827FD1AE3674}" dt="2020-10-17T19:09:09.588" v="11819" actId="20577"/>
        <pc:sldMkLst>
          <pc:docMk/>
          <pc:sldMk cId="2569376862" sldId="734"/>
        </pc:sldMkLst>
        <pc:spChg chg="mod">
          <ac:chgData name="Peter Hertkorn" userId="188efeeb-8775-4228-b5f0-25b86ea7bb56" providerId="ADAL" clId="{6C8B59EA-EBEF-974C-980D-827FD1AE3674}" dt="2020-10-17T19:09:09.588" v="11819" actId="20577"/>
          <ac:spMkLst>
            <pc:docMk/>
            <pc:sldMk cId="2569376862" sldId="734"/>
            <ac:spMk id="3" creationId="{0F830621-C21D-9A42-99A5-7F5A5DE48232}"/>
          </ac:spMkLst>
        </pc:spChg>
      </pc:sldChg>
      <pc:sldChg chg="del">
        <pc:chgData name="Peter Hertkorn" userId="188efeeb-8775-4228-b5f0-25b86ea7bb56" providerId="ADAL" clId="{6C8B59EA-EBEF-974C-980D-827FD1AE3674}" dt="2020-10-17T19:59:38.528" v="13266" actId="2696"/>
        <pc:sldMkLst>
          <pc:docMk/>
          <pc:sldMk cId="1349900373" sldId="845"/>
        </pc:sldMkLst>
      </pc:sldChg>
      <pc:sldChg chg="del">
        <pc:chgData name="Peter Hertkorn" userId="188efeeb-8775-4228-b5f0-25b86ea7bb56" providerId="ADAL" clId="{6C8B59EA-EBEF-974C-980D-827FD1AE3674}" dt="2020-10-14T17:19:17.721" v="0" actId="2696"/>
        <pc:sldMkLst>
          <pc:docMk/>
          <pc:sldMk cId="2679771549" sldId="847"/>
        </pc:sldMkLst>
      </pc:sldChg>
      <pc:sldChg chg="modSp mod modNotesTx">
        <pc:chgData name="Peter Hertkorn" userId="188efeeb-8775-4228-b5f0-25b86ea7bb56" providerId="ADAL" clId="{6C8B59EA-EBEF-974C-980D-827FD1AE3674}" dt="2020-10-21T15:13:08.468" v="14345" actId="20577"/>
        <pc:sldMkLst>
          <pc:docMk/>
          <pc:sldMk cId="2399590235" sldId="873"/>
        </pc:sldMkLst>
        <pc:spChg chg="mod">
          <ac:chgData name="Peter Hertkorn" userId="188efeeb-8775-4228-b5f0-25b86ea7bb56" providerId="ADAL" clId="{6C8B59EA-EBEF-974C-980D-827FD1AE3674}" dt="2020-10-21T15:13:08.468" v="14345" actId="20577"/>
          <ac:spMkLst>
            <pc:docMk/>
            <pc:sldMk cId="2399590235" sldId="873"/>
            <ac:spMk id="3" creationId="{46835E2F-5188-0249-A366-57A20B4EBD31}"/>
          </ac:spMkLst>
        </pc:spChg>
      </pc:sldChg>
      <pc:sldChg chg="addSp delSp modSp mod modNotesTx">
        <pc:chgData name="Peter Hertkorn" userId="188efeeb-8775-4228-b5f0-25b86ea7bb56" providerId="ADAL" clId="{6C8B59EA-EBEF-974C-980D-827FD1AE3674}" dt="2020-10-15T18:44:49.381" v="6137" actId="108"/>
        <pc:sldMkLst>
          <pc:docMk/>
          <pc:sldMk cId="1423234546" sldId="875"/>
        </pc:sldMkLst>
        <pc:spChg chg="mod">
          <ac:chgData name="Peter Hertkorn" userId="188efeeb-8775-4228-b5f0-25b86ea7bb56" providerId="ADAL" clId="{6C8B59EA-EBEF-974C-980D-827FD1AE3674}" dt="2020-10-15T18:44:49.381" v="6137" actId="108"/>
          <ac:spMkLst>
            <pc:docMk/>
            <pc:sldMk cId="1423234546" sldId="875"/>
            <ac:spMk id="3" creationId="{53FD12DC-F3A2-AF43-9C3A-479BD0330092}"/>
          </ac:spMkLst>
        </pc:spChg>
        <pc:picChg chg="add del mod">
          <ac:chgData name="Peter Hertkorn" userId="188efeeb-8775-4228-b5f0-25b86ea7bb56" providerId="ADAL" clId="{6C8B59EA-EBEF-974C-980D-827FD1AE3674}" dt="2020-10-15T18:32:56.890" v="5430" actId="478"/>
          <ac:picMkLst>
            <pc:docMk/>
            <pc:sldMk cId="1423234546" sldId="875"/>
            <ac:picMk id="4" creationId="{1F9AB190-03D6-AA43-B776-9E4B8D21620B}"/>
          </ac:picMkLst>
        </pc:picChg>
      </pc:sldChg>
      <pc:sldChg chg="modSp mod modNotesTx">
        <pc:chgData name="Peter Hertkorn" userId="188efeeb-8775-4228-b5f0-25b86ea7bb56" providerId="ADAL" clId="{6C8B59EA-EBEF-974C-980D-827FD1AE3674}" dt="2020-10-17T13:27:00.841" v="10200"/>
        <pc:sldMkLst>
          <pc:docMk/>
          <pc:sldMk cId="3569021187" sldId="876"/>
        </pc:sldMkLst>
        <pc:spChg chg="mod">
          <ac:chgData name="Peter Hertkorn" userId="188efeeb-8775-4228-b5f0-25b86ea7bb56" providerId="ADAL" clId="{6C8B59EA-EBEF-974C-980D-827FD1AE3674}" dt="2020-10-17T13:27:00.841" v="10200"/>
          <ac:spMkLst>
            <pc:docMk/>
            <pc:sldMk cId="3569021187" sldId="876"/>
            <ac:spMk id="3" creationId="{B39CBE68-D22C-AD4F-AE47-687D96EEB079}"/>
          </ac:spMkLst>
        </pc:spChg>
      </pc:sldChg>
      <pc:sldChg chg="addSp modSp mod modNotesTx">
        <pc:chgData name="Peter Hertkorn" userId="188efeeb-8775-4228-b5f0-25b86ea7bb56" providerId="ADAL" clId="{6C8B59EA-EBEF-974C-980D-827FD1AE3674}" dt="2020-10-21T12:53:55.398" v="14344" actId="20577"/>
        <pc:sldMkLst>
          <pc:docMk/>
          <pc:sldMk cId="31531067" sldId="877"/>
        </pc:sldMkLst>
        <pc:spChg chg="mod">
          <ac:chgData name="Peter Hertkorn" userId="188efeeb-8775-4228-b5f0-25b86ea7bb56" providerId="ADAL" clId="{6C8B59EA-EBEF-974C-980D-827FD1AE3674}" dt="2020-10-21T12:53:55.398" v="14344" actId="20577"/>
          <ac:spMkLst>
            <pc:docMk/>
            <pc:sldMk cId="31531067" sldId="877"/>
            <ac:spMk id="3" creationId="{CDBB74A0-D4F4-384F-9A09-3AB7F4E71B28}"/>
          </ac:spMkLst>
        </pc:spChg>
        <pc:picChg chg="add mod">
          <ac:chgData name="Peter Hertkorn" userId="188efeeb-8775-4228-b5f0-25b86ea7bb56" providerId="ADAL" clId="{6C8B59EA-EBEF-974C-980D-827FD1AE3674}" dt="2020-10-16T06:52:57.603" v="8700" actId="1076"/>
          <ac:picMkLst>
            <pc:docMk/>
            <pc:sldMk cId="31531067" sldId="877"/>
            <ac:picMk id="4" creationId="{E8CDA648-0326-3B43-8087-2012589A0266}"/>
          </ac:picMkLst>
        </pc:picChg>
        <pc:picChg chg="add mod">
          <ac:chgData name="Peter Hertkorn" userId="188efeeb-8775-4228-b5f0-25b86ea7bb56" providerId="ADAL" clId="{6C8B59EA-EBEF-974C-980D-827FD1AE3674}" dt="2020-10-16T06:55:03.668" v="8795" actId="1076"/>
          <ac:picMkLst>
            <pc:docMk/>
            <pc:sldMk cId="31531067" sldId="877"/>
            <ac:picMk id="5" creationId="{54CCC4E5-E885-0C44-9890-07EF22D56958}"/>
          </ac:picMkLst>
        </pc:picChg>
      </pc:sldChg>
      <pc:sldChg chg="addSp delSp modSp mod ord modNotesTx">
        <pc:chgData name="Peter Hertkorn" userId="188efeeb-8775-4228-b5f0-25b86ea7bb56" providerId="ADAL" clId="{6C8B59EA-EBEF-974C-980D-827FD1AE3674}" dt="2020-10-19T19:42:58.447" v="13852" actId="20577"/>
        <pc:sldMkLst>
          <pc:docMk/>
          <pc:sldMk cId="3781834140" sldId="879"/>
        </pc:sldMkLst>
        <pc:spChg chg="mod">
          <ac:chgData name="Peter Hertkorn" userId="188efeeb-8775-4228-b5f0-25b86ea7bb56" providerId="ADAL" clId="{6C8B59EA-EBEF-974C-980D-827FD1AE3674}" dt="2020-10-19T19:42:58.447" v="13852" actId="20577"/>
          <ac:spMkLst>
            <pc:docMk/>
            <pc:sldMk cId="3781834140" sldId="879"/>
            <ac:spMk id="3" creationId="{1CAE18E2-A6F4-C641-BF5B-25A81239B6B7}"/>
          </ac:spMkLst>
        </pc:spChg>
        <pc:spChg chg="add del mod">
          <ac:chgData name="Peter Hertkorn" userId="188efeeb-8775-4228-b5f0-25b86ea7bb56" providerId="ADAL" clId="{6C8B59EA-EBEF-974C-980D-827FD1AE3674}" dt="2020-10-19T19:40:16.879" v="13283" actId="767"/>
          <ac:spMkLst>
            <pc:docMk/>
            <pc:sldMk cId="3781834140" sldId="879"/>
            <ac:spMk id="4" creationId="{6F4A0F2E-E512-8F4D-AB02-B2B369F71A67}"/>
          </ac:spMkLst>
        </pc:spChg>
      </pc:sldChg>
      <pc:sldChg chg="addSp delSp modSp mod modNotesTx">
        <pc:chgData name="Peter Hertkorn" userId="188efeeb-8775-4228-b5f0-25b86ea7bb56" providerId="ADAL" clId="{6C8B59EA-EBEF-974C-980D-827FD1AE3674}" dt="2020-10-17T19:56:44.979" v="13256" actId="1076"/>
        <pc:sldMkLst>
          <pc:docMk/>
          <pc:sldMk cId="2375881723" sldId="881"/>
        </pc:sldMkLst>
        <pc:spChg chg="mod">
          <ac:chgData name="Peter Hertkorn" userId="188efeeb-8775-4228-b5f0-25b86ea7bb56" providerId="ADAL" clId="{6C8B59EA-EBEF-974C-980D-827FD1AE3674}" dt="2020-10-17T19:48:17.325" v="13246" actId="20577"/>
          <ac:spMkLst>
            <pc:docMk/>
            <pc:sldMk cId="2375881723" sldId="881"/>
            <ac:spMk id="3" creationId="{6D6AE164-93F6-9A42-B63D-8FB9C63177F5}"/>
          </ac:spMkLst>
        </pc:spChg>
        <pc:picChg chg="add del mod">
          <ac:chgData name="Peter Hertkorn" userId="188efeeb-8775-4228-b5f0-25b86ea7bb56" providerId="ADAL" clId="{6C8B59EA-EBEF-974C-980D-827FD1AE3674}" dt="2020-10-17T19:56:33.531" v="13252" actId="478"/>
          <ac:picMkLst>
            <pc:docMk/>
            <pc:sldMk cId="2375881723" sldId="881"/>
            <ac:picMk id="4" creationId="{BAA94BC5-259B-7A49-92A7-4FA5AEC180AE}"/>
          </ac:picMkLst>
        </pc:picChg>
        <pc:picChg chg="add mod">
          <ac:chgData name="Peter Hertkorn" userId="188efeeb-8775-4228-b5f0-25b86ea7bb56" providerId="ADAL" clId="{6C8B59EA-EBEF-974C-980D-827FD1AE3674}" dt="2020-10-17T19:56:44.979" v="13256" actId="1076"/>
          <ac:picMkLst>
            <pc:docMk/>
            <pc:sldMk cId="2375881723" sldId="881"/>
            <ac:picMk id="5" creationId="{C5643423-AD96-904B-8745-1EF3E4678A27}"/>
          </ac:picMkLst>
        </pc:picChg>
      </pc:sldChg>
      <pc:sldChg chg="modSp mod ord">
        <pc:chgData name="Peter Hertkorn" userId="188efeeb-8775-4228-b5f0-25b86ea7bb56" providerId="ADAL" clId="{6C8B59EA-EBEF-974C-980D-827FD1AE3674}" dt="2020-10-15T08:18:50.995" v="469" actId="21"/>
        <pc:sldMkLst>
          <pc:docMk/>
          <pc:sldMk cId="1228734932" sldId="882"/>
        </pc:sldMkLst>
        <pc:spChg chg="mod">
          <ac:chgData name="Peter Hertkorn" userId="188efeeb-8775-4228-b5f0-25b86ea7bb56" providerId="ADAL" clId="{6C8B59EA-EBEF-974C-980D-827FD1AE3674}" dt="2020-10-15T08:18:50.995" v="469" actId="21"/>
          <ac:spMkLst>
            <pc:docMk/>
            <pc:sldMk cId="1228734932" sldId="882"/>
            <ac:spMk id="3" creationId="{694BA998-AACC-E047-B2A3-02FC84C0DD07}"/>
          </ac:spMkLst>
        </pc:spChg>
      </pc:sldChg>
      <pc:sldChg chg="addSp modSp mod ord">
        <pc:chgData name="Peter Hertkorn" userId="188efeeb-8775-4228-b5f0-25b86ea7bb56" providerId="ADAL" clId="{6C8B59EA-EBEF-974C-980D-827FD1AE3674}" dt="2020-10-16T06:51:44.587" v="8662" actId="20577"/>
        <pc:sldMkLst>
          <pc:docMk/>
          <pc:sldMk cId="3678438603" sldId="883"/>
        </pc:sldMkLst>
        <pc:spChg chg="mod">
          <ac:chgData name="Peter Hertkorn" userId="188efeeb-8775-4228-b5f0-25b86ea7bb56" providerId="ADAL" clId="{6C8B59EA-EBEF-974C-980D-827FD1AE3674}" dt="2020-10-16T06:51:44.587" v="8662" actId="20577"/>
          <ac:spMkLst>
            <pc:docMk/>
            <pc:sldMk cId="3678438603" sldId="883"/>
            <ac:spMk id="2" creationId="{018FA377-45B3-0E4F-808C-5CB79C90D57E}"/>
          </ac:spMkLst>
        </pc:spChg>
        <pc:spChg chg="mod">
          <ac:chgData name="Peter Hertkorn" userId="188efeeb-8775-4228-b5f0-25b86ea7bb56" providerId="ADAL" clId="{6C8B59EA-EBEF-974C-980D-827FD1AE3674}" dt="2020-10-16T06:48:37.720" v="8430" actId="20577"/>
          <ac:spMkLst>
            <pc:docMk/>
            <pc:sldMk cId="3678438603" sldId="883"/>
            <ac:spMk id="3" creationId="{8B5F07A6-4CFD-074E-8EA7-F898412B00BD}"/>
          </ac:spMkLst>
        </pc:spChg>
        <pc:picChg chg="add mod">
          <ac:chgData name="Peter Hertkorn" userId="188efeeb-8775-4228-b5f0-25b86ea7bb56" providerId="ADAL" clId="{6C8B59EA-EBEF-974C-980D-827FD1AE3674}" dt="2020-10-16T06:49:27.781" v="8435" actId="1076"/>
          <ac:picMkLst>
            <pc:docMk/>
            <pc:sldMk cId="3678438603" sldId="883"/>
            <ac:picMk id="4" creationId="{CAA1D6FC-39C2-5B4F-BF67-E617534FF8CC}"/>
          </ac:picMkLst>
        </pc:picChg>
      </pc:sldChg>
      <pc:sldChg chg="del">
        <pc:chgData name="Peter Hertkorn" userId="188efeeb-8775-4228-b5f0-25b86ea7bb56" providerId="ADAL" clId="{6C8B59EA-EBEF-974C-980D-827FD1AE3674}" dt="2020-10-15T14:04:36.594" v="2709" actId="2696"/>
        <pc:sldMkLst>
          <pc:docMk/>
          <pc:sldMk cId="4167322979" sldId="884"/>
        </pc:sldMkLst>
      </pc:sldChg>
      <pc:sldChg chg="addSp delSp modSp mod ord modNotesTx">
        <pc:chgData name="Peter Hertkorn" userId="188efeeb-8775-4228-b5f0-25b86ea7bb56" providerId="ADAL" clId="{6C8B59EA-EBEF-974C-980D-827FD1AE3674}" dt="2020-10-21T15:15:16.804" v="14392" actId="1076"/>
        <pc:sldMkLst>
          <pc:docMk/>
          <pc:sldMk cId="159912962" sldId="885"/>
        </pc:sldMkLst>
        <pc:spChg chg="mod">
          <ac:chgData name="Peter Hertkorn" userId="188efeeb-8775-4228-b5f0-25b86ea7bb56" providerId="ADAL" clId="{6C8B59EA-EBEF-974C-980D-827FD1AE3674}" dt="2020-10-15T12:48:06.788" v="1425" actId="20577"/>
          <ac:spMkLst>
            <pc:docMk/>
            <pc:sldMk cId="159912962" sldId="885"/>
            <ac:spMk id="3" creationId="{597B7533-C1DA-964A-B4B3-8E1D98A02FD2}"/>
          </ac:spMkLst>
        </pc:spChg>
        <pc:picChg chg="add del mod">
          <ac:chgData name="Peter Hertkorn" userId="188efeeb-8775-4228-b5f0-25b86ea7bb56" providerId="ADAL" clId="{6C8B59EA-EBEF-974C-980D-827FD1AE3674}" dt="2020-10-15T12:32:16.117" v="1133" actId="478"/>
          <ac:picMkLst>
            <pc:docMk/>
            <pc:sldMk cId="159912962" sldId="885"/>
            <ac:picMk id="1026" creationId="{2D821E76-2F0D-C74E-9225-C5BD13D0D262}"/>
          </ac:picMkLst>
        </pc:picChg>
        <pc:picChg chg="add mod">
          <ac:chgData name="Peter Hertkorn" userId="188efeeb-8775-4228-b5f0-25b86ea7bb56" providerId="ADAL" clId="{6C8B59EA-EBEF-974C-980D-827FD1AE3674}" dt="2020-10-21T15:15:12.769" v="14390" actId="1076"/>
          <ac:picMkLst>
            <pc:docMk/>
            <pc:sldMk cId="159912962" sldId="885"/>
            <ac:picMk id="1028" creationId="{95F8165F-2DE3-6B4F-B7F9-E4F8785ABC3D}"/>
          </ac:picMkLst>
        </pc:picChg>
        <pc:picChg chg="add mod">
          <ac:chgData name="Peter Hertkorn" userId="188efeeb-8775-4228-b5f0-25b86ea7bb56" providerId="ADAL" clId="{6C8B59EA-EBEF-974C-980D-827FD1AE3674}" dt="2020-10-21T15:15:16.804" v="14392" actId="1076"/>
          <ac:picMkLst>
            <pc:docMk/>
            <pc:sldMk cId="159912962" sldId="885"/>
            <ac:picMk id="1030" creationId="{00EAB159-9B9B-6B47-A4C4-B4D61E2D3658}"/>
          </ac:picMkLst>
        </pc:picChg>
      </pc:sldChg>
      <pc:sldChg chg="del">
        <pc:chgData name="Peter Hertkorn" userId="188efeeb-8775-4228-b5f0-25b86ea7bb56" providerId="ADAL" clId="{6C8B59EA-EBEF-974C-980D-827FD1AE3674}" dt="2020-10-19T20:08:55.550" v="14316" actId="2696"/>
        <pc:sldMkLst>
          <pc:docMk/>
          <pc:sldMk cId="1505036770" sldId="886"/>
        </pc:sldMkLst>
      </pc:sldChg>
      <pc:sldChg chg="del">
        <pc:chgData name="Peter Hertkorn" userId="188efeeb-8775-4228-b5f0-25b86ea7bb56" providerId="ADAL" clId="{6C8B59EA-EBEF-974C-980D-827FD1AE3674}" dt="2020-10-19T20:08:55.550" v="14316" actId="2696"/>
        <pc:sldMkLst>
          <pc:docMk/>
          <pc:sldMk cId="1210594366" sldId="887"/>
        </pc:sldMkLst>
      </pc:sldChg>
      <pc:sldChg chg="del">
        <pc:chgData name="Peter Hertkorn" userId="188efeeb-8775-4228-b5f0-25b86ea7bb56" providerId="ADAL" clId="{6C8B59EA-EBEF-974C-980D-827FD1AE3674}" dt="2020-10-19T20:08:55.550" v="14316" actId="2696"/>
        <pc:sldMkLst>
          <pc:docMk/>
          <pc:sldMk cId="1289958843" sldId="888"/>
        </pc:sldMkLst>
      </pc:sldChg>
      <pc:sldChg chg="del">
        <pc:chgData name="Peter Hertkorn" userId="188efeeb-8775-4228-b5f0-25b86ea7bb56" providerId="ADAL" clId="{6C8B59EA-EBEF-974C-980D-827FD1AE3674}" dt="2020-10-19T20:08:55.550" v="14316" actId="2696"/>
        <pc:sldMkLst>
          <pc:docMk/>
          <pc:sldMk cId="2067181860" sldId="889"/>
        </pc:sldMkLst>
      </pc:sldChg>
      <pc:sldChg chg="del">
        <pc:chgData name="Peter Hertkorn" userId="188efeeb-8775-4228-b5f0-25b86ea7bb56" providerId="ADAL" clId="{6C8B59EA-EBEF-974C-980D-827FD1AE3674}" dt="2020-10-19T20:08:55.550" v="14316" actId="2696"/>
        <pc:sldMkLst>
          <pc:docMk/>
          <pc:sldMk cId="3726469581" sldId="890"/>
        </pc:sldMkLst>
      </pc:sldChg>
      <pc:sldChg chg="modSp del mod ord">
        <pc:chgData name="Peter Hertkorn" userId="188efeeb-8775-4228-b5f0-25b86ea7bb56" providerId="ADAL" clId="{6C8B59EA-EBEF-974C-980D-827FD1AE3674}" dt="2020-10-19T20:08:55.550" v="14316" actId="2696"/>
        <pc:sldMkLst>
          <pc:docMk/>
          <pc:sldMk cId="2833498628" sldId="891"/>
        </pc:sldMkLst>
        <pc:spChg chg="mod">
          <ac:chgData name="Peter Hertkorn" userId="188efeeb-8775-4228-b5f0-25b86ea7bb56" providerId="ADAL" clId="{6C8B59EA-EBEF-974C-980D-827FD1AE3674}" dt="2020-10-17T12:41:02.221" v="10153" actId="20577"/>
          <ac:spMkLst>
            <pc:docMk/>
            <pc:sldMk cId="2833498628" sldId="891"/>
            <ac:spMk id="2" creationId="{02F81894-FF98-8848-A575-8299F67D42AC}"/>
          </ac:spMkLst>
        </pc:spChg>
      </pc:sldChg>
      <pc:sldChg chg="del">
        <pc:chgData name="Peter Hertkorn" userId="188efeeb-8775-4228-b5f0-25b86ea7bb56" providerId="ADAL" clId="{6C8B59EA-EBEF-974C-980D-827FD1AE3674}" dt="2020-10-19T20:08:55.550" v="14316" actId="2696"/>
        <pc:sldMkLst>
          <pc:docMk/>
          <pc:sldMk cId="4186922594" sldId="892"/>
        </pc:sldMkLst>
      </pc:sldChg>
      <pc:sldChg chg="del">
        <pc:chgData name="Peter Hertkorn" userId="188efeeb-8775-4228-b5f0-25b86ea7bb56" providerId="ADAL" clId="{6C8B59EA-EBEF-974C-980D-827FD1AE3674}" dt="2020-10-16T18:24:55.775" v="8796" actId="2696"/>
        <pc:sldMkLst>
          <pc:docMk/>
          <pc:sldMk cId="241609469" sldId="893"/>
        </pc:sldMkLst>
      </pc:sldChg>
      <pc:sldChg chg="del">
        <pc:chgData name="Peter Hertkorn" userId="188efeeb-8775-4228-b5f0-25b86ea7bb56" providerId="ADAL" clId="{6C8B59EA-EBEF-974C-980D-827FD1AE3674}" dt="2020-10-17T19:29:21.211" v="12397" actId="2696"/>
        <pc:sldMkLst>
          <pc:docMk/>
          <pc:sldMk cId="956221254" sldId="894"/>
        </pc:sldMkLst>
      </pc:sldChg>
      <pc:sldChg chg="addSp modSp mod modNotesTx">
        <pc:chgData name="Peter Hertkorn" userId="188efeeb-8775-4228-b5f0-25b86ea7bb56" providerId="ADAL" clId="{6C8B59EA-EBEF-974C-980D-827FD1AE3674}" dt="2020-10-17T19:41:26.199" v="12752" actId="1076"/>
        <pc:sldMkLst>
          <pc:docMk/>
          <pc:sldMk cId="4080631520" sldId="895"/>
        </pc:sldMkLst>
        <pc:spChg chg="mod">
          <ac:chgData name="Peter Hertkorn" userId="188efeeb-8775-4228-b5f0-25b86ea7bb56" providerId="ADAL" clId="{6C8B59EA-EBEF-974C-980D-827FD1AE3674}" dt="2020-10-17T19:30:07.009" v="12470" actId="255"/>
          <ac:spMkLst>
            <pc:docMk/>
            <pc:sldMk cId="4080631520" sldId="895"/>
            <ac:spMk id="2" creationId="{927CF674-F71C-984F-9912-5D12AD968B3C}"/>
          </ac:spMkLst>
        </pc:spChg>
        <pc:spChg chg="add mod">
          <ac:chgData name="Peter Hertkorn" userId="188efeeb-8775-4228-b5f0-25b86ea7bb56" providerId="ADAL" clId="{6C8B59EA-EBEF-974C-980D-827FD1AE3674}" dt="2020-10-17T19:41:26.199" v="12752" actId="1076"/>
          <ac:spMkLst>
            <pc:docMk/>
            <pc:sldMk cId="4080631520" sldId="895"/>
            <ac:spMk id="3" creationId="{758D2E77-0D51-2449-A322-2037BA2DEC2E}"/>
          </ac:spMkLst>
        </pc:spChg>
        <pc:spChg chg="mod">
          <ac:chgData name="Peter Hertkorn" userId="188efeeb-8775-4228-b5f0-25b86ea7bb56" providerId="ADAL" clId="{6C8B59EA-EBEF-974C-980D-827FD1AE3674}" dt="2020-10-17T19:32:04.563" v="12717" actId="20577"/>
          <ac:spMkLst>
            <pc:docMk/>
            <pc:sldMk cId="4080631520" sldId="895"/>
            <ac:spMk id="4" creationId="{E4276A00-84A7-6B44-AD74-98D4DC168A88}"/>
          </ac:spMkLst>
        </pc:spChg>
        <pc:spChg chg="mod">
          <ac:chgData name="Peter Hertkorn" userId="188efeeb-8775-4228-b5f0-25b86ea7bb56" providerId="ADAL" clId="{6C8B59EA-EBEF-974C-980D-827FD1AE3674}" dt="2020-10-17T19:30:31.377" v="12528"/>
          <ac:spMkLst>
            <pc:docMk/>
            <pc:sldMk cId="4080631520" sldId="895"/>
            <ac:spMk id="5" creationId="{37CE0D1A-CC7D-CF4F-B4CD-C105B1645D54}"/>
          </ac:spMkLst>
        </pc:spChg>
      </pc:sldChg>
      <pc:sldChg chg="ord">
        <pc:chgData name="Peter Hertkorn" userId="188efeeb-8775-4228-b5f0-25b86ea7bb56" providerId="ADAL" clId="{6C8B59EA-EBEF-974C-980D-827FD1AE3674}" dt="2020-10-15T13:26:27.237" v="1447" actId="20578"/>
        <pc:sldMkLst>
          <pc:docMk/>
          <pc:sldMk cId="2142662282" sldId="896"/>
        </pc:sldMkLst>
      </pc:sldChg>
      <pc:sldChg chg="ord">
        <pc:chgData name="Peter Hertkorn" userId="188efeeb-8775-4228-b5f0-25b86ea7bb56" providerId="ADAL" clId="{6C8B59EA-EBEF-974C-980D-827FD1AE3674}" dt="2020-10-15T07:42:15.449" v="331" actId="20578"/>
        <pc:sldMkLst>
          <pc:docMk/>
          <pc:sldMk cId="3120030328" sldId="897"/>
        </pc:sldMkLst>
      </pc:sldChg>
      <pc:sldChg chg="addSp delSp modSp mod modNotesTx">
        <pc:chgData name="Peter Hertkorn" userId="188efeeb-8775-4228-b5f0-25b86ea7bb56" providerId="ADAL" clId="{6C8B59EA-EBEF-974C-980D-827FD1AE3674}" dt="2020-10-21T15:15:55.917" v="14393" actId="20577"/>
        <pc:sldMkLst>
          <pc:docMk/>
          <pc:sldMk cId="1705041384" sldId="898"/>
        </pc:sldMkLst>
        <pc:spChg chg="mod">
          <ac:chgData name="Peter Hertkorn" userId="188efeeb-8775-4228-b5f0-25b86ea7bb56" providerId="ADAL" clId="{6C8B59EA-EBEF-974C-980D-827FD1AE3674}" dt="2020-10-15T16:29:10.884" v="3445" actId="20577"/>
          <ac:spMkLst>
            <pc:docMk/>
            <pc:sldMk cId="1705041384" sldId="898"/>
            <ac:spMk id="2" creationId="{692C5531-069C-204D-804F-E4E2852F29F2}"/>
          </ac:spMkLst>
        </pc:spChg>
        <pc:spChg chg="mod">
          <ac:chgData name="Peter Hertkorn" userId="188efeeb-8775-4228-b5f0-25b86ea7bb56" providerId="ADAL" clId="{6C8B59EA-EBEF-974C-980D-827FD1AE3674}" dt="2020-10-21T15:15:55.917" v="14393" actId="20577"/>
          <ac:spMkLst>
            <pc:docMk/>
            <pc:sldMk cId="1705041384" sldId="898"/>
            <ac:spMk id="3" creationId="{1B90FFC1-1C11-1748-9ADB-0262B453A7B0}"/>
          </ac:spMkLst>
        </pc:spChg>
        <pc:spChg chg="add del">
          <ac:chgData name="Peter Hertkorn" userId="188efeeb-8775-4228-b5f0-25b86ea7bb56" providerId="ADAL" clId="{6C8B59EA-EBEF-974C-980D-827FD1AE3674}" dt="2020-10-15T13:20:58.434" v="1429"/>
          <ac:spMkLst>
            <pc:docMk/>
            <pc:sldMk cId="1705041384" sldId="898"/>
            <ac:spMk id="4" creationId="{315C8ADB-9440-CD45-9EB3-D4B9C528DBB6}"/>
          </ac:spMkLst>
        </pc:spChg>
        <pc:spChg chg="add del">
          <ac:chgData name="Peter Hertkorn" userId="188efeeb-8775-4228-b5f0-25b86ea7bb56" providerId="ADAL" clId="{6C8B59EA-EBEF-974C-980D-827FD1AE3674}" dt="2020-10-15T13:21:06.376" v="1431"/>
          <ac:spMkLst>
            <pc:docMk/>
            <pc:sldMk cId="1705041384" sldId="898"/>
            <ac:spMk id="5" creationId="{1AD8CF93-BD54-1343-BB08-DE90FF6B3EF8}"/>
          </ac:spMkLst>
        </pc:spChg>
        <pc:spChg chg="add del mod">
          <ac:chgData name="Peter Hertkorn" userId="188efeeb-8775-4228-b5f0-25b86ea7bb56" providerId="ADAL" clId="{6C8B59EA-EBEF-974C-980D-827FD1AE3674}" dt="2020-10-15T13:21:34.799" v="1436"/>
          <ac:spMkLst>
            <pc:docMk/>
            <pc:sldMk cId="1705041384" sldId="898"/>
            <ac:spMk id="6" creationId="{5E849181-CAF9-AA48-BB8E-149C448B230E}"/>
          </ac:spMkLst>
        </pc:spChg>
        <pc:spChg chg="add mod">
          <ac:chgData name="Peter Hertkorn" userId="188efeeb-8775-4228-b5f0-25b86ea7bb56" providerId="ADAL" clId="{6C8B59EA-EBEF-974C-980D-827FD1AE3674}" dt="2020-10-15T13:39:39.396" v="1934" actId="1076"/>
          <ac:spMkLst>
            <pc:docMk/>
            <pc:sldMk cId="1705041384" sldId="898"/>
            <ac:spMk id="9" creationId="{A9FA91AB-A04C-E749-A442-5AD37336854B}"/>
          </ac:spMkLst>
        </pc:spChg>
        <pc:picChg chg="add mod">
          <ac:chgData name="Peter Hertkorn" userId="188efeeb-8775-4228-b5f0-25b86ea7bb56" providerId="ADAL" clId="{6C8B59EA-EBEF-974C-980D-827FD1AE3674}" dt="2020-10-15T13:29:15.683" v="1609" actId="1076"/>
          <ac:picMkLst>
            <pc:docMk/>
            <pc:sldMk cId="1705041384" sldId="898"/>
            <ac:picMk id="7" creationId="{A458D479-5035-F847-8C12-A0456393A466}"/>
          </ac:picMkLst>
        </pc:picChg>
        <pc:picChg chg="add mod">
          <ac:chgData name="Peter Hertkorn" userId="188efeeb-8775-4228-b5f0-25b86ea7bb56" providerId="ADAL" clId="{6C8B59EA-EBEF-974C-980D-827FD1AE3674}" dt="2020-10-15T13:39:11.593" v="1912" actId="1076"/>
          <ac:picMkLst>
            <pc:docMk/>
            <pc:sldMk cId="1705041384" sldId="898"/>
            <ac:picMk id="8" creationId="{FD293F72-BFAD-AB48-8541-CC7068896086}"/>
          </ac:picMkLst>
        </pc:picChg>
      </pc:sldChg>
      <pc:sldChg chg="addSp modSp ord modNotesTx">
        <pc:chgData name="Peter Hertkorn" userId="188efeeb-8775-4228-b5f0-25b86ea7bb56" providerId="ADAL" clId="{6C8B59EA-EBEF-974C-980D-827FD1AE3674}" dt="2020-10-18T18:55:07.067" v="13280" actId="20577"/>
        <pc:sldMkLst>
          <pc:docMk/>
          <pc:sldMk cId="3582911784" sldId="899"/>
        </pc:sldMkLst>
        <pc:picChg chg="add mod">
          <ac:chgData name="Peter Hertkorn" userId="188efeeb-8775-4228-b5f0-25b86ea7bb56" providerId="ADAL" clId="{6C8B59EA-EBEF-974C-980D-827FD1AE3674}" dt="2020-10-18T18:54:33.371" v="13269" actId="14100"/>
          <ac:picMkLst>
            <pc:docMk/>
            <pc:sldMk cId="3582911784" sldId="899"/>
            <ac:picMk id="1026" creationId="{D46DA16D-9C56-0746-97D1-C1BAB097DC3B}"/>
          </ac:picMkLst>
        </pc:picChg>
      </pc:sldChg>
      <pc:sldChg chg="addSp modSp mod modNotesTx">
        <pc:chgData name="Peter Hertkorn" userId="188efeeb-8775-4228-b5f0-25b86ea7bb56" providerId="ADAL" clId="{6C8B59EA-EBEF-974C-980D-827FD1AE3674}" dt="2020-10-15T13:57:42.853" v="2263" actId="108"/>
        <pc:sldMkLst>
          <pc:docMk/>
          <pc:sldMk cId="2880851916" sldId="900"/>
        </pc:sldMkLst>
        <pc:spChg chg="mod">
          <ac:chgData name="Peter Hertkorn" userId="188efeeb-8775-4228-b5f0-25b86ea7bb56" providerId="ADAL" clId="{6C8B59EA-EBEF-974C-980D-827FD1AE3674}" dt="2020-10-15T13:57:42.853" v="2263" actId="108"/>
          <ac:spMkLst>
            <pc:docMk/>
            <pc:sldMk cId="2880851916" sldId="900"/>
            <ac:spMk id="3" creationId="{2E943A36-199E-624E-A7AE-1C3B0F6C17A6}"/>
          </ac:spMkLst>
        </pc:spChg>
        <pc:picChg chg="add mod">
          <ac:chgData name="Peter Hertkorn" userId="188efeeb-8775-4228-b5f0-25b86ea7bb56" providerId="ADAL" clId="{6C8B59EA-EBEF-974C-980D-827FD1AE3674}" dt="2020-10-15T13:55:59.603" v="2096" actId="1076"/>
          <ac:picMkLst>
            <pc:docMk/>
            <pc:sldMk cId="2880851916" sldId="900"/>
            <ac:picMk id="4" creationId="{50661850-1829-E44E-A4B2-76D0D527D2AA}"/>
          </ac:picMkLst>
        </pc:picChg>
        <pc:picChg chg="add mod">
          <ac:chgData name="Peter Hertkorn" userId="188efeeb-8775-4228-b5f0-25b86ea7bb56" providerId="ADAL" clId="{6C8B59EA-EBEF-974C-980D-827FD1AE3674}" dt="2020-10-15T13:55:55.240" v="2095" actId="1076"/>
          <ac:picMkLst>
            <pc:docMk/>
            <pc:sldMk cId="2880851916" sldId="900"/>
            <ac:picMk id="5" creationId="{2A6DFC03-F97D-4E41-B4A5-8016F297274E}"/>
          </ac:picMkLst>
        </pc:picChg>
      </pc:sldChg>
      <pc:sldChg chg="del">
        <pc:chgData name="Peter Hertkorn" userId="188efeeb-8775-4228-b5f0-25b86ea7bb56" providerId="ADAL" clId="{6C8B59EA-EBEF-974C-980D-827FD1AE3674}" dt="2020-10-19T19:44:21.757" v="13853" actId="2696"/>
        <pc:sldMkLst>
          <pc:docMk/>
          <pc:sldMk cId="963419439" sldId="901"/>
        </pc:sldMkLst>
      </pc:sldChg>
      <pc:sldChg chg="modSp mod modNotesTx">
        <pc:chgData name="Peter Hertkorn" userId="188efeeb-8775-4228-b5f0-25b86ea7bb56" providerId="ADAL" clId="{6C8B59EA-EBEF-974C-980D-827FD1AE3674}" dt="2020-10-19T19:53:09.251" v="14312" actId="6549"/>
        <pc:sldMkLst>
          <pc:docMk/>
          <pc:sldMk cId="2293418184" sldId="902"/>
        </pc:sldMkLst>
        <pc:spChg chg="mod">
          <ac:chgData name="Peter Hertkorn" userId="188efeeb-8775-4228-b5f0-25b86ea7bb56" providerId="ADAL" clId="{6C8B59EA-EBEF-974C-980D-827FD1AE3674}" dt="2020-10-19T19:53:09.251" v="14312" actId="6549"/>
          <ac:spMkLst>
            <pc:docMk/>
            <pc:sldMk cId="2293418184" sldId="902"/>
            <ac:spMk id="3" creationId="{26F374AE-E610-0149-827C-216D7AE3E7B9}"/>
          </ac:spMkLst>
        </pc:spChg>
      </pc:sldChg>
      <pc:sldChg chg="del">
        <pc:chgData name="Peter Hertkorn" userId="188efeeb-8775-4228-b5f0-25b86ea7bb56" providerId="ADAL" clId="{6C8B59EA-EBEF-974C-980D-827FD1AE3674}" dt="2020-10-19T19:44:28.093" v="13854" actId="2696"/>
        <pc:sldMkLst>
          <pc:docMk/>
          <pc:sldMk cId="3460057059" sldId="903"/>
        </pc:sldMkLst>
      </pc:sldChg>
      <pc:sldChg chg="modSp add mod">
        <pc:chgData name="Peter Hertkorn" userId="188efeeb-8775-4228-b5f0-25b86ea7bb56" providerId="ADAL" clId="{6C8B59EA-EBEF-974C-980D-827FD1AE3674}" dt="2020-10-21T15:14:33.205" v="14389" actId="20577"/>
        <pc:sldMkLst>
          <pc:docMk/>
          <pc:sldMk cId="3234766497" sldId="904"/>
        </pc:sldMkLst>
        <pc:spChg chg="mod">
          <ac:chgData name="Peter Hertkorn" userId="188efeeb-8775-4228-b5f0-25b86ea7bb56" providerId="ADAL" clId="{6C8B59EA-EBEF-974C-980D-827FD1AE3674}" dt="2020-10-14T17:19:59.712" v="32" actId="6549"/>
          <ac:spMkLst>
            <pc:docMk/>
            <pc:sldMk cId="3234766497" sldId="904"/>
            <ac:spMk id="2" creationId="{47361E1D-6AA6-DC43-A588-BBA167456265}"/>
          </ac:spMkLst>
        </pc:spChg>
        <pc:spChg chg="mod">
          <ac:chgData name="Peter Hertkorn" userId="188efeeb-8775-4228-b5f0-25b86ea7bb56" providerId="ADAL" clId="{6C8B59EA-EBEF-974C-980D-827FD1AE3674}" dt="2020-10-21T15:14:33.205" v="14389" actId="20577"/>
          <ac:spMkLst>
            <pc:docMk/>
            <pc:sldMk cId="3234766497" sldId="904"/>
            <ac:spMk id="3" creationId="{6D6AE164-93F6-9A42-B63D-8FB9C63177F5}"/>
          </ac:spMkLst>
        </pc:spChg>
      </pc:sldChg>
      <pc:sldChg chg="addSp delSp modSp add mod ord modNotesTx">
        <pc:chgData name="Peter Hertkorn" userId="188efeeb-8775-4228-b5f0-25b86ea7bb56" providerId="ADAL" clId="{6C8B59EA-EBEF-974C-980D-827FD1AE3674}" dt="2020-10-17T19:57:50.186" v="13265" actId="1076"/>
        <pc:sldMkLst>
          <pc:docMk/>
          <pc:sldMk cId="550479834" sldId="905"/>
        </pc:sldMkLst>
        <pc:spChg chg="mod">
          <ac:chgData name="Peter Hertkorn" userId="188efeeb-8775-4228-b5f0-25b86ea7bb56" providerId="ADAL" clId="{6C8B59EA-EBEF-974C-980D-827FD1AE3674}" dt="2020-10-15T07:43:17.790" v="345" actId="20577"/>
          <ac:spMkLst>
            <pc:docMk/>
            <pc:sldMk cId="550479834" sldId="905"/>
            <ac:spMk id="2" creationId="{2F92A684-C153-5347-A333-7417693B0DCC}"/>
          </ac:spMkLst>
        </pc:spChg>
        <pc:picChg chg="add del mod">
          <ac:chgData name="Peter Hertkorn" userId="188efeeb-8775-4228-b5f0-25b86ea7bb56" providerId="ADAL" clId="{6C8B59EA-EBEF-974C-980D-827FD1AE3674}" dt="2020-10-15T08:13:29.811" v="367" actId="478"/>
          <ac:picMkLst>
            <pc:docMk/>
            <pc:sldMk cId="550479834" sldId="905"/>
            <ac:picMk id="4" creationId="{11FFA8B7-17FD-8447-9D48-1A5F5589A16F}"/>
          </ac:picMkLst>
        </pc:picChg>
        <pc:picChg chg="add mod">
          <ac:chgData name="Peter Hertkorn" userId="188efeeb-8775-4228-b5f0-25b86ea7bb56" providerId="ADAL" clId="{6C8B59EA-EBEF-974C-980D-827FD1AE3674}" dt="2020-10-17T19:57:50.186" v="13265" actId="1076"/>
          <ac:picMkLst>
            <pc:docMk/>
            <pc:sldMk cId="550479834" sldId="905"/>
            <ac:picMk id="5" creationId="{2C8600AC-F2DB-A448-87D2-3734DE57B206}"/>
          </ac:picMkLst>
        </pc:picChg>
        <pc:picChg chg="add mod">
          <ac:chgData name="Peter Hertkorn" userId="188efeeb-8775-4228-b5f0-25b86ea7bb56" providerId="ADAL" clId="{6C8B59EA-EBEF-974C-980D-827FD1AE3674}" dt="2020-10-17T19:57:42.023" v="13262" actId="1076"/>
          <ac:picMkLst>
            <pc:docMk/>
            <pc:sldMk cId="550479834" sldId="905"/>
            <ac:picMk id="6" creationId="{90DC42E8-0337-3445-B6EC-C7F74CA013F5}"/>
          </ac:picMkLst>
        </pc:picChg>
      </pc:sldChg>
      <pc:sldChg chg="addSp modSp add mod modNotesTx">
        <pc:chgData name="Peter Hertkorn" userId="188efeeb-8775-4228-b5f0-25b86ea7bb56" providerId="ADAL" clId="{6C8B59EA-EBEF-974C-980D-827FD1AE3674}" dt="2020-10-15T16:27:04.629" v="3441" actId="1076"/>
        <pc:sldMkLst>
          <pc:docMk/>
          <pc:sldMk cId="685713905" sldId="906"/>
        </pc:sldMkLst>
        <pc:spChg chg="mod">
          <ac:chgData name="Peter Hertkorn" userId="188efeeb-8775-4228-b5f0-25b86ea7bb56" providerId="ADAL" clId="{6C8B59EA-EBEF-974C-980D-827FD1AE3674}" dt="2020-10-15T08:13:56.468" v="381" actId="20577"/>
          <ac:spMkLst>
            <pc:docMk/>
            <pc:sldMk cId="685713905" sldId="906"/>
            <ac:spMk id="2" creationId="{837C2F21-5B9B-4F49-AD15-75E981EFA154}"/>
          </ac:spMkLst>
        </pc:spChg>
        <pc:picChg chg="add mod">
          <ac:chgData name="Peter Hertkorn" userId="188efeeb-8775-4228-b5f0-25b86ea7bb56" providerId="ADAL" clId="{6C8B59EA-EBEF-974C-980D-827FD1AE3674}" dt="2020-10-15T16:26:16.643" v="3437" actId="1076"/>
          <ac:picMkLst>
            <pc:docMk/>
            <pc:sldMk cId="685713905" sldId="906"/>
            <ac:picMk id="4" creationId="{BAA174F0-12E6-A847-B0E4-37F71FE9CE9C}"/>
          </ac:picMkLst>
        </pc:picChg>
        <pc:picChg chg="add mod">
          <ac:chgData name="Peter Hertkorn" userId="188efeeb-8775-4228-b5f0-25b86ea7bb56" providerId="ADAL" clId="{6C8B59EA-EBEF-974C-980D-827FD1AE3674}" dt="2020-10-15T16:27:04.629" v="3441" actId="1076"/>
          <ac:picMkLst>
            <pc:docMk/>
            <pc:sldMk cId="685713905" sldId="906"/>
            <ac:picMk id="5" creationId="{0AF2B78F-8FE3-364B-A807-CEF0796936B5}"/>
          </ac:picMkLst>
        </pc:picChg>
      </pc:sldChg>
      <pc:sldChg chg="modSp add mod ord">
        <pc:chgData name="Peter Hertkorn" userId="188efeeb-8775-4228-b5f0-25b86ea7bb56" providerId="ADAL" clId="{6C8B59EA-EBEF-974C-980D-827FD1AE3674}" dt="2020-10-15T13:26:11.179" v="1445" actId="20578"/>
        <pc:sldMkLst>
          <pc:docMk/>
          <pc:sldMk cId="467412301" sldId="907"/>
        </pc:sldMkLst>
        <pc:spChg chg="mod">
          <ac:chgData name="Peter Hertkorn" userId="188efeeb-8775-4228-b5f0-25b86ea7bb56" providerId="ADAL" clId="{6C8B59EA-EBEF-974C-980D-827FD1AE3674}" dt="2020-10-15T08:19:00.497" v="483" actId="20577"/>
          <ac:spMkLst>
            <pc:docMk/>
            <pc:sldMk cId="467412301" sldId="907"/>
            <ac:spMk id="2" creationId="{9122D55F-F448-9442-8C09-8B6C2B13B969}"/>
          </ac:spMkLst>
        </pc:spChg>
        <pc:spChg chg="mod">
          <ac:chgData name="Peter Hertkorn" userId="188efeeb-8775-4228-b5f0-25b86ea7bb56" providerId="ADAL" clId="{6C8B59EA-EBEF-974C-980D-827FD1AE3674}" dt="2020-10-15T08:46:29.364" v="996" actId="20577"/>
          <ac:spMkLst>
            <pc:docMk/>
            <pc:sldMk cId="467412301" sldId="907"/>
            <ac:spMk id="3" creationId="{7E251D5C-C146-434A-8DA2-D5483BA0EF56}"/>
          </ac:spMkLst>
        </pc:spChg>
      </pc:sldChg>
      <pc:sldChg chg="modSp add del mod">
        <pc:chgData name="Peter Hertkorn" userId="188efeeb-8775-4228-b5f0-25b86ea7bb56" providerId="ADAL" clId="{6C8B59EA-EBEF-974C-980D-827FD1AE3674}" dt="2020-10-19T19:38:04.439" v="13281" actId="2696"/>
        <pc:sldMkLst>
          <pc:docMk/>
          <pc:sldMk cId="1031794819" sldId="908"/>
        </pc:sldMkLst>
        <pc:spChg chg="mod">
          <ac:chgData name="Peter Hertkorn" userId="188efeeb-8775-4228-b5f0-25b86ea7bb56" providerId="ADAL" clId="{6C8B59EA-EBEF-974C-980D-827FD1AE3674}" dt="2020-10-15T13:48:36.049" v="1950" actId="20577"/>
          <ac:spMkLst>
            <pc:docMk/>
            <pc:sldMk cId="1031794819" sldId="908"/>
            <ac:spMk id="3" creationId="{9C517B68-4CB6-8840-9A85-D5C09E2B46B7}"/>
          </ac:spMkLst>
        </pc:spChg>
      </pc:sldChg>
      <pc:sldChg chg="addSp modSp add mod">
        <pc:chgData name="Peter Hertkorn" userId="188efeeb-8775-4228-b5f0-25b86ea7bb56" providerId="ADAL" clId="{6C8B59EA-EBEF-974C-980D-827FD1AE3674}" dt="2020-10-15T13:49:36.703" v="1961"/>
        <pc:sldMkLst>
          <pc:docMk/>
          <pc:sldMk cId="3914288768" sldId="909"/>
        </pc:sldMkLst>
        <pc:spChg chg="mod">
          <ac:chgData name="Peter Hertkorn" userId="188efeeb-8775-4228-b5f0-25b86ea7bb56" providerId="ADAL" clId="{6C8B59EA-EBEF-974C-980D-827FD1AE3674}" dt="2020-10-15T13:49:21.298" v="1960" actId="20577"/>
          <ac:spMkLst>
            <pc:docMk/>
            <pc:sldMk cId="3914288768" sldId="909"/>
            <ac:spMk id="2" creationId="{D2996047-FBE3-2342-AD18-328213EAE7FC}"/>
          </ac:spMkLst>
        </pc:spChg>
        <pc:picChg chg="add">
          <ac:chgData name="Peter Hertkorn" userId="188efeeb-8775-4228-b5f0-25b86ea7bb56" providerId="ADAL" clId="{6C8B59EA-EBEF-974C-980D-827FD1AE3674}" dt="2020-10-15T13:49:36.703" v="1961"/>
          <ac:picMkLst>
            <pc:docMk/>
            <pc:sldMk cId="3914288768" sldId="909"/>
            <ac:picMk id="4" creationId="{ACC2D44F-6171-794C-8518-3DF6F4411BD1}"/>
          </ac:picMkLst>
        </pc:picChg>
      </pc:sldChg>
      <pc:sldChg chg="addSp modSp add mod">
        <pc:chgData name="Peter Hertkorn" userId="188efeeb-8775-4228-b5f0-25b86ea7bb56" providerId="ADAL" clId="{6C8B59EA-EBEF-974C-980D-827FD1AE3674}" dt="2020-10-21T15:18:13.213" v="14394" actId="1076"/>
        <pc:sldMkLst>
          <pc:docMk/>
          <pc:sldMk cId="1055157603" sldId="910"/>
        </pc:sldMkLst>
        <pc:spChg chg="mod">
          <ac:chgData name="Peter Hertkorn" userId="188efeeb-8775-4228-b5f0-25b86ea7bb56" providerId="ADAL" clId="{6C8B59EA-EBEF-974C-980D-827FD1AE3674}" dt="2020-10-15T13:53:55.378" v="2081" actId="20577"/>
          <ac:spMkLst>
            <pc:docMk/>
            <pc:sldMk cId="1055157603" sldId="910"/>
            <ac:spMk id="2" creationId="{66F033F4-32A5-8048-897F-A5549B3B332E}"/>
          </ac:spMkLst>
        </pc:spChg>
        <pc:picChg chg="add mod">
          <ac:chgData name="Peter Hertkorn" userId="188efeeb-8775-4228-b5f0-25b86ea7bb56" providerId="ADAL" clId="{6C8B59EA-EBEF-974C-980D-827FD1AE3674}" dt="2020-10-21T15:18:13.213" v="14394" actId="1076"/>
          <ac:picMkLst>
            <pc:docMk/>
            <pc:sldMk cId="1055157603" sldId="910"/>
            <ac:picMk id="4" creationId="{2FDFC84F-4E24-8241-832E-A31AC5C56278}"/>
          </ac:picMkLst>
        </pc:picChg>
      </pc:sldChg>
      <pc:sldChg chg="modSp add del mod">
        <pc:chgData name="Peter Hertkorn" userId="188efeeb-8775-4228-b5f0-25b86ea7bb56" providerId="ADAL" clId="{6C8B59EA-EBEF-974C-980D-827FD1AE3674}" dt="2020-10-15T13:52:03.088" v="1970" actId="2696"/>
        <pc:sldMkLst>
          <pc:docMk/>
          <pc:sldMk cId="2309767288" sldId="911"/>
        </pc:sldMkLst>
        <pc:spChg chg="mod">
          <ac:chgData name="Peter Hertkorn" userId="188efeeb-8775-4228-b5f0-25b86ea7bb56" providerId="ADAL" clId="{6C8B59EA-EBEF-974C-980D-827FD1AE3674}" dt="2020-10-15T13:51:54.252" v="1969" actId="20577"/>
          <ac:spMkLst>
            <pc:docMk/>
            <pc:sldMk cId="2309767288" sldId="911"/>
            <ac:spMk id="2" creationId="{20DB43A3-DAFF-F646-9DDB-4A8A7A6FA175}"/>
          </ac:spMkLst>
        </pc:spChg>
      </pc:sldChg>
      <pc:sldChg chg="addSp modSp add mod">
        <pc:chgData name="Peter Hertkorn" userId="188efeeb-8775-4228-b5f0-25b86ea7bb56" providerId="ADAL" clId="{6C8B59EA-EBEF-974C-980D-827FD1AE3674}" dt="2020-10-15T14:08:37.920" v="2713" actId="20577"/>
        <pc:sldMkLst>
          <pc:docMk/>
          <pc:sldMk cId="4231460286" sldId="911"/>
        </pc:sldMkLst>
        <pc:spChg chg="mod">
          <ac:chgData name="Peter Hertkorn" userId="188efeeb-8775-4228-b5f0-25b86ea7bb56" providerId="ADAL" clId="{6C8B59EA-EBEF-974C-980D-827FD1AE3674}" dt="2020-10-15T14:08:37.920" v="2713" actId="20577"/>
          <ac:spMkLst>
            <pc:docMk/>
            <pc:sldMk cId="4231460286" sldId="911"/>
            <ac:spMk id="2" creationId="{59B121F6-01CC-B54D-832E-61A73DEA9590}"/>
          </ac:spMkLst>
        </pc:spChg>
        <pc:spChg chg="mod">
          <ac:chgData name="Peter Hertkorn" userId="188efeeb-8775-4228-b5f0-25b86ea7bb56" providerId="ADAL" clId="{6C8B59EA-EBEF-974C-980D-827FD1AE3674}" dt="2020-10-15T14:02:44.336" v="2706" actId="255"/>
          <ac:spMkLst>
            <pc:docMk/>
            <pc:sldMk cId="4231460286" sldId="911"/>
            <ac:spMk id="3" creationId="{C862DF45-8009-D347-BAA9-D8C9494D9E9D}"/>
          </ac:spMkLst>
        </pc:spChg>
        <pc:picChg chg="add mod">
          <ac:chgData name="Peter Hertkorn" userId="188efeeb-8775-4228-b5f0-25b86ea7bb56" providerId="ADAL" clId="{6C8B59EA-EBEF-974C-980D-827FD1AE3674}" dt="2020-10-15T14:02:30.070" v="2704" actId="1076"/>
          <ac:picMkLst>
            <pc:docMk/>
            <pc:sldMk cId="4231460286" sldId="911"/>
            <ac:picMk id="4" creationId="{533E324E-1468-EB4C-BE26-E26EBF8EFF43}"/>
          </ac:picMkLst>
        </pc:picChg>
      </pc:sldChg>
      <pc:sldChg chg="addSp delSp modSp add mod">
        <pc:chgData name="Peter Hertkorn" userId="188efeeb-8775-4228-b5f0-25b86ea7bb56" providerId="ADAL" clId="{6C8B59EA-EBEF-974C-980D-827FD1AE3674}" dt="2020-10-19T19:53:25.207" v="14314" actId="1076"/>
        <pc:sldMkLst>
          <pc:docMk/>
          <pc:sldMk cId="955276838" sldId="912"/>
        </pc:sldMkLst>
        <pc:spChg chg="mod">
          <ac:chgData name="Peter Hertkorn" userId="188efeeb-8775-4228-b5f0-25b86ea7bb56" providerId="ADAL" clId="{6C8B59EA-EBEF-974C-980D-827FD1AE3674}" dt="2020-10-15T14:08:45.861" v="2716" actId="20577"/>
          <ac:spMkLst>
            <pc:docMk/>
            <pc:sldMk cId="955276838" sldId="912"/>
            <ac:spMk id="2" creationId="{59B121F6-01CC-B54D-832E-61A73DEA9590}"/>
          </ac:spMkLst>
        </pc:spChg>
        <pc:spChg chg="mod">
          <ac:chgData name="Peter Hertkorn" userId="188efeeb-8775-4228-b5f0-25b86ea7bb56" providerId="ADAL" clId="{6C8B59EA-EBEF-974C-980D-827FD1AE3674}" dt="2020-10-15T14:13:00.186" v="3139" actId="6549"/>
          <ac:spMkLst>
            <pc:docMk/>
            <pc:sldMk cId="955276838" sldId="912"/>
            <ac:spMk id="3" creationId="{C862DF45-8009-D347-BAA9-D8C9494D9E9D}"/>
          </ac:spMkLst>
        </pc:spChg>
        <pc:picChg chg="del">
          <ac:chgData name="Peter Hertkorn" userId="188efeeb-8775-4228-b5f0-25b86ea7bb56" providerId="ADAL" clId="{6C8B59EA-EBEF-974C-980D-827FD1AE3674}" dt="2020-10-15T14:08:48.245" v="2717" actId="478"/>
          <ac:picMkLst>
            <pc:docMk/>
            <pc:sldMk cId="955276838" sldId="912"/>
            <ac:picMk id="4" creationId="{533E324E-1468-EB4C-BE26-E26EBF8EFF43}"/>
          </ac:picMkLst>
        </pc:picChg>
        <pc:picChg chg="add mod">
          <ac:chgData name="Peter Hertkorn" userId="188efeeb-8775-4228-b5f0-25b86ea7bb56" providerId="ADAL" clId="{6C8B59EA-EBEF-974C-980D-827FD1AE3674}" dt="2020-10-19T19:53:25.207" v="14314" actId="1076"/>
          <ac:picMkLst>
            <pc:docMk/>
            <pc:sldMk cId="955276838" sldId="912"/>
            <ac:picMk id="5" creationId="{9F71A976-0415-AD42-A403-68075BDFD851}"/>
          </ac:picMkLst>
        </pc:picChg>
        <pc:picChg chg="add mod">
          <ac:chgData name="Peter Hertkorn" userId="188efeeb-8775-4228-b5f0-25b86ea7bb56" providerId="ADAL" clId="{6C8B59EA-EBEF-974C-980D-827FD1AE3674}" dt="2020-10-19T19:53:21.134" v="14313" actId="1076"/>
          <ac:picMkLst>
            <pc:docMk/>
            <pc:sldMk cId="955276838" sldId="912"/>
            <ac:picMk id="6" creationId="{3F4E77C4-29ED-644E-94F7-901F2CB47B46}"/>
          </ac:picMkLst>
        </pc:picChg>
      </pc:sldChg>
      <pc:sldChg chg="addSp modSp add mod">
        <pc:chgData name="Peter Hertkorn" userId="188efeeb-8775-4228-b5f0-25b86ea7bb56" providerId="ADAL" clId="{6C8B59EA-EBEF-974C-980D-827FD1AE3674}" dt="2020-10-15T16:22:53.876" v="3434" actId="1076"/>
        <pc:sldMkLst>
          <pc:docMk/>
          <pc:sldMk cId="3755600222" sldId="913"/>
        </pc:sldMkLst>
        <pc:spChg chg="mod">
          <ac:chgData name="Peter Hertkorn" userId="188efeeb-8775-4228-b5f0-25b86ea7bb56" providerId="ADAL" clId="{6C8B59EA-EBEF-974C-980D-827FD1AE3674}" dt="2020-10-15T14:13:39.965" v="3167" actId="20577"/>
          <ac:spMkLst>
            <pc:docMk/>
            <pc:sldMk cId="3755600222" sldId="913"/>
            <ac:spMk id="2" creationId="{E55C0C8F-0485-F942-ABDA-598277DE7D4B}"/>
          </ac:spMkLst>
        </pc:spChg>
        <pc:spChg chg="mod">
          <ac:chgData name="Peter Hertkorn" userId="188efeeb-8775-4228-b5f0-25b86ea7bb56" providerId="ADAL" clId="{6C8B59EA-EBEF-974C-980D-827FD1AE3674}" dt="2020-10-15T16:22:13.591" v="3426" actId="20577"/>
          <ac:spMkLst>
            <pc:docMk/>
            <pc:sldMk cId="3755600222" sldId="913"/>
            <ac:spMk id="3" creationId="{09F0CED2-D8B3-8B43-94E5-550366D4167B}"/>
          </ac:spMkLst>
        </pc:spChg>
        <pc:picChg chg="add mod">
          <ac:chgData name="Peter Hertkorn" userId="188efeeb-8775-4228-b5f0-25b86ea7bb56" providerId="ADAL" clId="{6C8B59EA-EBEF-974C-980D-827FD1AE3674}" dt="2020-10-15T16:22:20.409" v="3427" actId="14100"/>
          <ac:picMkLst>
            <pc:docMk/>
            <pc:sldMk cId="3755600222" sldId="913"/>
            <ac:picMk id="4" creationId="{635852FC-3956-D845-BF90-B72F6D0AC5C5}"/>
          </ac:picMkLst>
        </pc:picChg>
        <pc:picChg chg="add mod">
          <ac:chgData name="Peter Hertkorn" userId="188efeeb-8775-4228-b5f0-25b86ea7bb56" providerId="ADAL" clId="{6C8B59EA-EBEF-974C-980D-827FD1AE3674}" dt="2020-10-15T16:22:53.876" v="3434" actId="1076"/>
          <ac:picMkLst>
            <pc:docMk/>
            <pc:sldMk cId="3755600222" sldId="913"/>
            <ac:picMk id="5" creationId="{E537104A-288A-1F49-A431-0798F5EE22F7}"/>
          </ac:picMkLst>
        </pc:picChg>
        <pc:picChg chg="add mod">
          <ac:chgData name="Peter Hertkorn" userId="188efeeb-8775-4228-b5f0-25b86ea7bb56" providerId="ADAL" clId="{6C8B59EA-EBEF-974C-980D-827FD1AE3674}" dt="2020-10-15T16:22:49.667" v="3433" actId="14100"/>
          <ac:picMkLst>
            <pc:docMk/>
            <pc:sldMk cId="3755600222" sldId="913"/>
            <ac:picMk id="6" creationId="{5E7212D9-55B4-4445-96D8-FEB985608A05}"/>
          </ac:picMkLst>
        </pc:picChg>
      </pc:sldChg>
      <pc:sldChg chg="addSp modSp add mod">
        <pc:chgData name="Peter Hertkorn" userId="188efeeb-8775-4228-b5f0-25b86ea7bb56" providerId="ADAL" clId="{6C8B59EA-EBEF-974C-980D-827FD1AE3674}" dt="2020-10-15T17:06:27.580" v="4413" actId="20577"/>
        <pc:sldMkLst>
          <pc:docMk/>
          <pc:sldMk cId="3939860500" sldId="914"/>
        </pc:sldMkLst>
        <pc:spChg chg="mod">
          <ac:chgData name="Peter Hertkorn" userId="188efeeb-8775-4228-b5f0-25b86ea7bb56" providerId="ADAL" clId="{6C8B59EA-EBEF-974C-980D-827FD1AE3674}" dt="2020-10-15T16:44:14.710" v="4159" actId="20577"/>
          <ac:spMkLst>
            <pc:docMk/>
            <pc:sldMk cId="3939860500" sldId="914"/>
            <ac:spMk id="2" creationId="{3BA59D67-6EF5-6B44-BC21-C07AF51802C5}"/>
          </ac:spMkLst>
        </pc:spChg>
        <pc:spChg chg="mod">
          <ac:chgData name="Peter Hertkorn" userId="188efeeb-8775-4228-b5f0-25b86ea7bb56" providerId="ADAL" clId="{6C8B59EA-EBEF-974C-980D-827FD1AE3674}" dt="2020-10-15T17:06:27.580" v="4413" actId="20577"/>
          <ac:spMkLst>
            <pc:docMk/>
            <pc:sldMk cId="3939860500" sldId="914"/>
            <ac:spMk id="3" creationId="{31DE0998-8249-1744-B5CB-9AB75CDD54D2}"/>
          </ac:spMkLst>
        </pc:spChg>
        <pc:picChg chg="add mod">
          <ac:chgData name="Peter Hertkorn" userId="188efeeb-8775-4228-b5f0-25b86ea7bb56" providerId="ADAL" clId="{6C8B59EA-EBEF-974C-980D-827FD1AE3674}" dt="2020-10-15T16:36:52.351" v="4143" actId="14100"/>
          <ac:picMkLst>
            <pc:docMk/>
            <pc:sldMk cId="3939860500" sldId="914"/>
            <ac:picMk id="4" creationId="{54898912-B068-6048-80C6-8CF534A0E5E1}"/>
          </ac:picMkLst>
        </pc:picChg>
        <pc:picChg chg="add mod">
          <ac:chgData name="Peter Hertkorn" userId="188efeeb-8775-4228-b5f0-25b86ea7bb56" providerId="ADAL" clId="{6C8B59EA-EBEF-974C-980D-827FD1AE3674}" dt="2020-10-15T16:37:13.622" v="4146" actId="1076"/>
          <ac:picMkLst>
            <pc:docMk/>
            <pc:sldMk cId="3939860500" sldId="914"/>
            <ac:picMk id="5" creationId="{4F10843E-595D-F448-8243-FD1B7311E97D}"/>
          </ac:picMkLst>
        </pc:picChg>
        <pc:picChg chg="add mod">
          <ac:chgData name="Peter Hertkorn" userId="188efeeb-8775-4228-b5f0-25b86ea7bb56" providerId="ADAL" clId="{6C8B59EA-EBEF-974C-980D-827FD1AE3674}" dt="2020-10-15T16:37:34.765" v="4150" actId="14100"/>
          <ac:picMkLst>
            <pc:docMk/>
            <pc:sldMk cId="3939860500" sldId="914"/>
            <ac:picMk id="6" creationId="{65EA2F6A-821D-EC46-B4D8-8974034C6601}"/>
          </ac:picMkLst>
        </pc:picChg>
      </pc:sldChg>
      <pc:sldChg chg="addSp modSp add mod">
        <pc:chgData name="Peter Hertkorn" userId="188efeeb-8775-4228-b5f0-25b86ea7bb56" providerId="ADAL" clId="{6C8B59EA-EBEF-974C-980D-827FD1AE3674}" dt="2020-10-15T16:30:57.069" v="3476" actId="1076"/>
        <pc:sldMkLst>
          <pc:docMk/>
          <pc:sldMk cId="1306511502" sldId="915"/>
        </pc:sldMkLst>
        <pc:spChg chg="mod">
          <ac:chgData name="Peter Hertkorn" userId="188efeeb-8775-4228-b5f0-25b86ea7bb56" providerId="ADAL" clId="{6C8B59EA-EBEF-974C-980D-827FD1AE3674}" dt="2020-10-15T16:29:18.985" v="3464" actId="20577"/>
          <ac:spMkLst>
            <pc:docMk/>
            <pc:sldMk cId="1306511502" sldId="915"/>
            <ac:spMk id="2" creationId="{84F3A6CC-3DFB-4E4D-90FF-E12EB9EE8E4C}"/>
          </ac:spMkLst>
        </pc:spChg>
        <pc:picChg chg="add mod">
          <ac:chgData name="Peter Hertkorn" userId="188efeeb-8775-4228-b5f0-25b86ea7bb56" providerId="ADAL" clId="{6C8B59EA-EBEF-974C-980D-827FD1AE3674}" dt="2020-10-15T16:29:53.456" v="3467" actId="1076"/>
          <ac:picMkLst>
            <pc:docMk/>
            <pc:sldMk cId="1306511502" sldId="915"/>
            <ac:picMk id="4" creationId="{40CDECEF-B66C-7F4C-958B-BC120BCA8C5F}"/>
          </ac:picMkLst>
        </pc:picChg>
        <pc:picChg chg="add mod">
          <ac:chgData name="Peter Hertkorn" userId="188efeeb-8775-4228-b5f0-25b86ea7bb56" providerId="ADAL" clId="{6C8B59EA-EBEF-974C-980D-827FD1AE3674}" dt="2020-10-15T16:30:57.069" v="3476" actId="1076"/>
          <ac:picMkLst>
            <pc:docMk/>
            <pc:sldMk cId="1306511502" sldId="915"/>
            <ac:picMk id="5" creationId="{02C05536-6A22-A046-91A5-99EDAAE25878}"/>
          </ac:picMkLst>
        </pc:picChg>
        <pc:picChg chg="add mod">
          <ac:chgData name="Peter Hertkorn" userId="188efeeb-8775-4228-b5f0-25b86ea7bb56" providerId="ADAL" clId="{6C8B59EA-EBEF-974C-980D-827FD1AE3674}" dt="2020-10-15T16:30:34.850" v="3473" actId="1076"/>
          <ac:picMkLst>
            <pc:docMk/>
            <pc:sldMk cId="1306511502" sldId="915"/>
            <ac:picMk id="6" creationId="{A2B59CAD-1C29-5449-A408-E2FF16506320}"/>
          </ac:picMkLst>
        </pc:picChg>
      </pc:sldChg>
      <pc:sldChg chg="addSp modSp add mod">
        <pc:chgData name="Peter Hertkorn" userId="188efeeb-8775-4228-b5f0-25b86ea7bb56" providerId="ADAL" clId="{6C8B59EA-EBEF-974C-980D-827FD1AE3674}" dt="2020-10-15T16:47:15.632" v="4223" actId="1076"/>
        <pc:sldMkLst>
          <pc:docMk/>
          <pc:sldMk cId="4174997427" sldId="916"/>
        </pc:sldMkLst>
        <pc:spChg chg="mod">
          <ac:chgData name="Peter Hertkorn" userId="188efeeb-8775-4228-b5f0-25b86ea7bb56" providerId="ADAL" clId="{6C8B59EA-EBEF-974C-980D-827FD1AE3674}" dt="2020-10-15T16:44:22.270" v="4182" actId="20577"/>
          <ac:spMkLst>
            <pc:docMk/>
            <pc:sldMk cId="4174997427" sldId="916"/>
            <ac:spMk id="2" creationId="{6AAD7E1C-FA14-1F48-BFDB-D1FB110FE6BB}"/>
          </ac:spMkLst>
        </pc:spChg>
        <pc:picChg chg="add mod">
          <ac:chgData name="Peter Hertkorn" userId="188efeeb-8775-4228-b5f0-25b86ea7bb56" providerId="ADAL" clId="{6C8B59EA-EBEF-974C-980D-827FD1AE3674}" dt="2020-10-15T16:47:15.632" v="4223" actId="1076"/>
          <ac:picMkLst>
            <pc:docMk/>
            <pc:sldMk cId="4174997427" sldId="916"/>
            <ac:picMk id="4" creationId="{A04C9BFC-664C-DA4F-856C-5A7461C32976}"/>
          </ac:picMkLst>
        </pc:picChg>
        <pc:picChg chg="add mod">
          <ac:chgData name="Peter Hertkorn" userId="188efeeb-8775-4228-b5f0-25b86ea7bb56" providerId="ADAL" clId="{6C8B59EA-EBEF-974C-980D-827FD1AE3674}" dt="2020-10-15T16:47:08.902" v="4221" actId="1076"/>
          <ac:picMkLst>
            <pc:docMk/>
            <pc:sldMk cId="4174997427" sldId="916"/>
            <ac:picMk id="5" creationId="{F3669EA6-8CA5-AC40-9F51-7702227AC3CD}"/>
          </ac:picMkLst>
        </pc:picChg>
        <pc:picChg chg="add mod">
          <ac:chgData name="Peter Hertkorn" userId="188efeeb-8775-4228-b5f0-25b86ea7bb56" providerId="ADAL" clId="{6C8B59EA-EBEF-974C-980D-827FD1AE3674}" dt="2020-10-15T16:47:11.236" v="4222" actId="1076"/>
          <ac:picMkLst>
            <pc:docMk/>
            <pc:sldMk cId="4174997427" sldId="916"/>
            <ac:picMk id="6" creationId="{ACB5D266-6A49-C84B-AD1D-FC31FA97C406}"/>
          </ac:picMkLst>
        </pc:picChg>
        <pc:picChg chg="add mod">
          <ac:chgData name="Peter Hertkorn" userId="188efeeb-8775-4228-b5f0-25b86ea7bb56" providerId="ADAL" clId="{6C8B59EA-EBEF-974C-980D-827FD1AE3674}" dt="2020-10-15T16:46:57.683" v="4217" actId="14100"/>
          <ac:picMkLst>
            <pc:docMk/>
            <pc:sldMk cId="4174997427" sldId="916"/>
            <ac:picMk id="7" creationId="{4EC181E6-6EEC-354C-B521-56D9D95572F7}"/>
          </ac:picMkLst>
        </pc:picChg>
      </pc:sldChg>
      <pc:sldChg chg="addSp modSp add mod">
        <pc:chgData name="Peter Hertkorn" userId="188efeeb-8775-4228-b5f0-25b86ea7bb56" providerId="ADAL" clId="{6C8B59EA-EBEF-974C-980D-827FD1AE3674}" dt="2020-10-15T17:05:04.442" v="4410" actId="20577"/>
        <pc:sldMkLst>
          <pc:docMk/>
          <pc:sldMk cId="519736340" sldId="917"/>
        </pc:sldMkLst>
        <pc:spChg chg="mod">
          <ac:chgData name="Peter Hertkorn" userId="188efeeb-8775-4228-b5f0-25b86ea7bb56" providerId="ADAL" clId="{6C8B59EA-EBEF-974C-980D-827FD1AE3674}" dt="2020-10-15T16:47:36.822" v="4238" actId="20577"/>
          <ac:spMkLst>
            <pc:docMk/>
            <pc:sldMk cId="519736340" sldId="917"/>
            <ac:spMk id="2" creationId="{A94DC91C-8442-3240-B8EC-73C1540D303E}"/>
          </ac:spMkLst>
        </pc:spChg>
        <pc:spChg chg="mod">
          <ac:chgData name="Peter Hertkorn" userId="188efeeb-8775-4228-b5f0-25b86ea7bb56" providerId="ADAL" clId="{6C8B59EA-EBEF-974C-980D-827FD1AE3674}" dt="2020-10-15T16:49:24.772" v="4323" actId="20577"/>
          <ac:spMkLst>
            <pc:docMk/>
            <pc:sldMk cId="519736340" sldId="917"/>
            <ac:spMk id="3" creationId="{13ED31DB-F3FC-9647-B291-B1EFAC508379}"/>
          </ac:spMkLst>
        </pc:spChg>
        <pc:spChg chg="add mod">
          <ac:chgData name="Peter Hertkorn" userId="188efeeb-8775-4228-b5f0-25b86ea7bb56" providerId="ADAL" clId="{6C8B59EA-EBEF-974C-980D-827FD1AE3674}" dt="2020-10-15T17:01:33.324" v="4376" actId="1076"/>
          <ac:spMkLst>
            <pc:docMk/>
            <pc:sldMk cId="519736340" sldId="917"/>
            <ac:spMk id="7" creationId="{56BDF2F9-2350-CE4A-B4E0-D1C40FC524B6}"/>
          </ac:spMkLst>
        </pc:spChg>
        <pc:spChg chg="add mod">
          <ac:chgData name="Peter Hertkorn" userId="188efeeb-8775-4228-b5f0-25b86ea7bb56" providerId="ADAL" clId="{6C8B59EA-EBEF-974C-980D-827FD1AE3674}" dt="2020-10-15T17:02:02.664" v="4383" actId="1076"/>
          <ac:spMkLst>
            <pc:docMk/>
            <pc:sldMk cId="519736340" sldId="917"/>
            <ac:spMk id="8" creationId="{04E7FFCF-44C2-8A4E-A01B-05BA4D2D7617}"/>
          </ac:spMkLst>
        </pc:spChg>
        <pc:spChg chg="add mod">
          <ac:chgData name="Peter Hertkorn" userId="188efeeb-8775-4228-b5f0-25b86ea7bb56" providerId="ADAL" clId="{6C8B59EA-EBEF-974C-980D-827FD1AE3674}" dt="2020-10-15T17:05:04.442" v="4410" actId="20577"/>
          <ac:spMkLst>
            <pc:docMk/>
            <pc:sldMk cId="519736340" sldId="917"/>
            <ac:spMk id="9" creationId="{75822652-8742-334A-AF18-4AD4BEF85C3A}"/>
          </ac:spMkLst>
        </pc:spChg>
        <pc:picChg chg="add mod">
          <ac:chgData name="Peter Hertkorn" userId="188efeeb-8775-4228-b5f0-25b86ea7bb56" providerId="ADAL" clId="{6C8B59EA-EBEF-974C-980D-827FD1AE3674}" dt="2020-10-15T16:50:43.412" v="4340" actId="14100"/>
          <ac:picMkLst>
            <pc:docMk/>
            <pc:sldMk cId="519736340" sldId="917"/>
            <ac:picMk id="4" creationId="{8ACAA77B-8E0E-754A-B1D2-4B335EC3C025}"/>
          </ac:picMkLst>
        </pc:picChg>
        <pc:picChg chg="add mod">
          <ac:chgData name="Peter Hertkorn" userId="188efeeb-8775-4228-b5f0-25b86ea7bb56" providerId="ADAL" clId="{6C8B59EA-EBEF-974C-980D-827FD1AE3674}" dt="2020-10-15T16:50:46.382" v="4341" actId="1076"/>
          <ac:picMkLst>
            <pc:docMk/>
            <pc:sldMk cId="519736340" sldId="917"/>
            <ac:picMk id="5" creationId="{0A8FFDC9-2F1A-D64F-A5DE-A391F4340CD4}"/>
          </ac:picMkLst>
        </pc:picChg>
        <pc:picChg chg="add mod">
          <ac:chgData name="Peter Hertkorn" userId="188efeeb-8775-4228-b5f0-25b86ea7bb56" providerId="ADAL" clId="{6C8B59EA-EBEF-974C-980D-827FD1AE3674}" dt="2020-10-15T16:50:38.183" v="4338" actId="14100"/>
          <ac:picMkLst>
            <pc:docMk/>
            <pc:sldMk cId="519736340" sldId="917"/>
            <ac:picMk id="6" creationId="{11858BFF-C03F-CF47-BE03-E9119A9FD892}"/>
          </ac:picMkLst>
        </pc:picChg>
      </pc:sldChg>
      <pc:sldChg chg="modSp add mod">
        <pc:chgData name="Peter Hertkorn" userId="188efeeb-8775-4228-b5f0-25b86ea7bb56" providerId="ADAL" clId="{6C8B59EA-EBEF-974C-980D-827FD1AE3674}" dt="2020-10-17T13:38:03.885" v="10864" actId="20577"/>
        <pc:sldMkLst>
          <pc:docMk/>
          <pc:sldMk cId="1033854865" sldId="918"/>
        </pc:sldMkLst>
        <pc:spChg chg="mod">
          <ac:chgData name="Peter Hertkorn" userId="188efeeb-8775-4228-b5f0-25b86ea7bb56" providerId="ADAL" clId="{6C8B59EA-EBEF-974C-980D-827FD1AE3674}" dt="2020-10-15T18:52:13.577" v="6160" actId="6549"/>
          <ac:spMkLst>
            <pc:docMk/>
            <pc:sldMk cId="1033854865" sldId="918"/>
            <ac:spMk id="2" creationId="{04FDC160-327F-8C45-8960-C3FCDBB13C49}"/>
          </ac:spMkLst>
        </pc:spChg>
        <pc:spChg chg="mod">
          <ac:chgData name="Peter Hertkorn" userId="188efeeb-8775-4228-b5f0-25b86ea7bb56" providerId="ADAL" clId="{6C8B59EA-EBEF-974C-980D-827FD1AE3674}" dt="2020-10-17T13:38:03.885" v="10864" actId="20577"/>
          <ac:spMkLst>
            <pc:docMk/>
            <pc:sldMk cId="1033854865" sldId="918"/>
            <ac:spMk id="3" creationId="{B39CBE68-D22C-AD4F-AE47-687D96EEB079}"/>
          </ac:spMkLst>
        </pc:spChg>
      </pc:sldChg>
      <pc:sldChg chg="modSp add mod">
        <pc:chgData name="Peter Hertkorn" userId="188efeeb-8775-4228-b5f0-25b86ea7bb56" providerId="ADAL" clId="{6C8B59EA-EBEF-974C-980D-827FD1AE3674}" dt="2020-10-21T12:52:44.661" v="14318" actId="20577"/>
        <pc:sldMkLst>
          <pc:docMk/>
          <pc:sldMk cId="2004164332" sldId="919"/>
        </pc:sldMkLst>
        <pc:spChg chg="mod">
          <ac:chgData name="Peter Hertkorn" userId="188efeeb-8775-4228-b5f0-25b86ea7bb56" providerId="ADAL" clId="{6C8B59EA-EBEF-974C-980D-827FD1AE3674}" dt="2020-10-15T18:43:20.761" v="6132" actId="20577"/>
          <ac:spMkLst>
            <pc:docMk/>
            <pc:sldMk cId="2004164332" sldId="919"/>
            <ac:spMk id="2" creationId="{02E1AE81-339F-7E46-9C65-2087422AECCD}"/>
          </ac:spMkLst>
        </pc:spChg>
        <pc:spChg chg="mod">
          <ac:chgData name="Peter Hertkorn" userId="188efeeb-8775-4228-b5f0-25b86ea7bb56" providerId="ADAL" clId="{6C8B59EA-EBEF-974C-980D-827FD1AE3674}" dt="2020-10-21T12:52:44.661" v="14318" actId="20577"/>
          <ac:spMkLst>
            <pc:docMk/>
            <pc:sldMk cId="2004164332" sldId="919"/>
            <ac:spMk id="3" creationId="{53FD12DC-F3A2-AF43-9C3A-479BD0330092}"/>
          </ac:spMkLst>
        </pc:spChg>
        <pc:picChg chg="mod">
          <ac:chgData name="Peter Hertkorn" userId="188efeeb-8775-4228-b5f0-25b86ea7bb56" providerId="ADAL" clId="{6C8B59EA-EBEF-974C-980D-827FD1AE3674}" dt="2020-10-17T13:21:32.143" v="10199" actId="1076"/>
          <ac:picMkLst>
            <pc:docMk/>
            <pc:sldMk cId="2004164332" sldId="919"/>
            <ac:picMk id="4" creationId="{1F9AB190-03D6-AA43-B776-9E4B8D21620B}"/>
          </ac:picMkLst>
        </pc:picChg>
      </pc:sldChg>
      <pc:sldChg chg="addSp modSp add mod ord modNotesTx">
        <pc:chgData name="Peter Hertkorn" userId="188efeeb-8775-4228-b5f0-25b86ea7bb56" providerId="ADAL" clId="{6C8B59EA-EBEF-974C-980D-827FD1AE3674}" dt="2020-10-17T13:37:00.208" v="10810" actId="20577"/>
        <pc:sldMkLst>
          <pc:docMk/>
          <pc:sldMk cId="3528910040" sldId="920"/>
        </pc:sldMkLst>
        <pc:spChg chg="mod">
          <ac:chgData name="Peter Hertkorn" userId="188efeeb-8775-4228-b5f0-25b86ea7bb56" providerId="ADAL" clId="{6C8B59EA-EBEF-974C-980D-827FD1AE3674}" dt="2020-10-15T18:54:35.599" v="6375" actId="20577"/>
          <ac:spMkLst>
            <pc:docMk/>
            <pc:sldMk cId="3528910040" sldId="920"/>
            <ac:spMk id="2" creationId="{04FDC160-327F-8C45-8960-C3FCDBB13C49}"/>
          </ac:spMkLst>
        </pc:spChg>
        <pc:spChg chg="mod">
          <ac:chgData name="Peter Hertkorn" userId="188efeeb-8775-4228-b5f0-25b86ea7bb56" providerId="ADAL" clId="{6C8B59EA-EBEF-974C-980D-827FD1AE3674}" dt="2020-10-17T13:33:30.470" v="10556" actId="15"/>
          <ac:spMkLst>
            <pc:docMk/>
            <pc:sldMk cId="3528910040" sldId="920"/>
            <ac:spMk id="3" creationId="{B39CBE68-D22C-AD4F-AE47-687D96EEB079}"/>
          </ac:spMkLst>
        </pc:spChg>
        <pc:spChg chg="add mod">
          <ac:chgData name="Peter Hertkorn" userId="188efeeb-8775-4228-b5f0-25b86ea7bb56" providerId="ADAL" clId="{6C8B59EA-EBEF-974C-980D-827FD1AE3674}" dt="2020-10-17T13:34:19.924" v="10580" actId="1076"/>
          <ac:spMkLst>
            <pc:docMk/>
            <pc:sldMk cId="3528910040" sldId="920"/>
            <ac:spMk id="4" creationId="{85AA4969-314C-BE45-968F-AC8D1D4865F0}"/>
          </ac:spMkLst>
        </pc:spChg>
        <pc:picChg chg="add mod">
          <ac:chgData name="Peter Hertkorn" userId="188efeeb-8775-4228-b5f0-25b86ea7bb56" providerId="ADAL" clId="{6C8B59EA-EBEF-974C-980D-827FD1AE3674}" dt="2020-10-17T13:34:26.835" v="10581" actId="14100"/>
          <ac:picMkLst>
            <pc:docMk/>
            <pc:sldMk cId="3528910040" sldId="920"/>
            <ac:picMk id="1026" creationId="{E2382F3B-7C43-E847-BFF8-A6B2E4D4597F}"/>
          </ac:picMkLst>
        </pc:picChg>
      </pc:sldChg>
      <pc:sldChg chg="modSp add mod">
        <pc:chgData name="Peter Hertkorn" userId="188efeeb-8775-4228-b5f0-25b86ea7bb56" providerId="ADAL" clId="{6C8B59EA-EBEF-974C-980D-827FD1AE3674}" dt="2020-10-17T13:39:49.188" v="11016" actId="6549"/>
        <pc:sldMkLst>
          <pc:docMk/>
          <pc:sldMk cId="2173662242" sldId="921"/>
        </pc:sldMkLst>
        <pc:spChg chg="mod">
          <ac:chgData name="Peter Hertkorn" userId="188efeeb-8775-4228-b5f0-25b86ea7bb56" providerId="ADAL" clId="{6C8B59EA-EBEF-974C-980D-827FD1AE3674}" dt="2020-10-15T18:55:47.894" v="6468" actId="20577"/>
          <ac:spMkLst>
            <pc:docMk/>
            <pc:sldMk cId="2173662242" sldId="921"/>
            <ac:spMk id="2" creationId="{04FDC160-327F-8C45-8960-C3FCDBB13C49}"/>
          </ac:spMkLst>
        </pc:spChg>
        <pc:spChg chg="mod">
          <ac:chgData name="Peter Hertkorn" userId="188efeeb-8775-4228-b5f0-25b86ea7bb56" providerId="ADAL" clId="{6C8B59EA-EBEF-974C-980D-827FD1AE3674}" dt="2020-10-17T13:39:49.188" v="11016" actId="6549"/>
          <ac:spMkLst>
            <pc:docMk/>
            <pc:sldMk cId="2173662242" sldId="921"/>
            <ac:spMk id="3" creationId="{B39CBE68-D22C-AD4F-AE47-687D96EEB079}"/>
          </ac:spMkLst>
        </pc:spChg>
      </pc:sldChg>
      <pc:sldChg chg="modSp add mod">
        <pc:chgData name="Peter Hertkorn" userId="188efeeb-8775-4228-b5f0-25b86ea7bb56" providerId="ADAL" clId="{6C8B59EA-EBEF-974C-980D-827FD1AE3674}" dt="2020-10-17T13:41:17.258" v="11128" actId="20577"/>
        <pc:sldMkLst>
          <pc:docMk/>
          <pc:sldMk cId="3590422123" sldId="922"/>
        </pc:sldMkLst>
        <pc:spChg chg="mod">
          <ac:chgData name="Peter Hertkorn" userId="188efeeb-8775-4228-b5f0-25b86ea7bb56" providerId="ADAL" clId="{6C8B59EA-EBEF-974C-980D-827FD1AE3674}" dt="2020-10-15T18:57:33.174" v="6662" actId="20577"/>
          <ac:spMkLst>
            <pc:docMk/>
            <pc:sldMk cId="3590422123" sldId="922"/>
            <ac:spMk id="2" creationId="{04FDC160-327F-8C45-8960-C3FCDBB13C49}"/>
          </ac:spMkLst>
        </pc:spChg>
        <pc:spChg chg="mod">
          <ac:chgData name="Peter Hertkorn" userId="188efeeb-8775-4228-b5f0-25b86ea7bb56" providerId="ADAL" clId="{6C8B59EA-EBEF-974C-980D-827FD1AE3674}" dt="2020-10-17T13:41:17.258" v="11128" actId="20577"/>
          <ac:spMkLst>
            <pc:docMk/>
            <pc:sldMk cId="3590422123" sldId="922"/>
            <ac:spMk id="3" creationId="{B39CBE68-D22C-AD4F-AE47-687D96EEB079}"/>
          </ac:spMkLst>
        </pc:spChg>
      </pc:sldChg>
      <pc:sldChg chg="modSp add mod">
        <pc:chgData name="Peter Hertkorn" userId="188efeeb-8775-4228-b5f0-25b86ea7bb56" providerId="ADAL" clId="{6C8B59EA-EBEF-974C-980D-827FD1AE3674}" dt="2020-10-17T14:02:30.432" v="11263" actId="20577"/>
        <pc:sldMkLst>
          <pc:docMk/>
          <pc:sldMk cId="1371192734" sldId="923"/>
        </pc:sldMkLst>
        <pc:spChg chg="mod">
          <ac:chgData name="Peter Hertkorn" userId="188efeeb-8775-4228-b5f0-25b86ea7bb56" providerId="ADAL" clId="{6C8B59EA-EBEF-974C-980D-827FD1AE3674}" dt="2020-10-15T18:59:25.161" v="6945" actId="20577"/>
          <ac:spMkLst>
            <pc:docMk/>
            <pc:sldMk cId="1371192734" sldId="923"/>
            <ac:spMk id="2" creationId="{04FDC160-327F-8C45-8960-C3FCDBB13C49}"/>
          </ac:spMkLst>
        </pc:spChg>
        <pc:spChg chg="mod">
          <ac:chgData name="Peter Hertkorn" userId="188efeeb-8775-4228-b5f0-25b86ea7bb56" providerId="ADAL" clId="{6C8B59EA-EBEF-974C-980D-827FD1AE3674}" dt="2020-10-17T14:02:30.432" v="11263" actId="20577"/>
          <ac:spMkLst>
            <pc:docMk/>
            <pc:sldMk cId="1371192734" sldId="923"/>
            <ac:spMk id="3" creationId="{B39CBE68-D22C-AD4F-AE47-687D96EEB079}"/>
          </ac:spMkLst>
        </pc:spChg>
      </pc:sldChg>
      <pc:sldChg chg="modSp add mod modNotesTx">
        <pc:chgData name="Peter Hertkorn" userId="188efeeb-8775-4228-b5f0-25b86ea7bb56" providerId="ADAL" clId="{6C8B59EA-EBEF-974C-980D-827FD1AE3674}" dt="2020-10-15T19:09:41.516" v="8219" actId="20577"/>
        <pc:sldMkLst>
          <pc:docMk/>
          <pc:sldMk cId="1811496677" sldId="924"/>
        </pc:sldMkLst>
        <pc:spChg chg="mod">
          <ac:chgData name="Peter Hertkorn" userId="188efeeb-8775-4228-b5f0-25b86ea7bb56" providerId="ADAL" clId="{6C8B59EA-EBEF-974C-980D-827FD1AE3674}" dt="2020-10-15T19:02:04.259" v="7255" actId="20577"/>
          <ac:spMkLst>
            <pc:docMk/>
            <pc:sldMk cId="1811496677" sldId="924"/>
            <ac:spMk id="2" creationId="{04FDC160-327F-8C45-8960-C3FCDBB13C49}"/>
          </ac:spMkLst>
        </pc:spChg>
        <pc:spChg chg="mod">
          <ac:chgData name="Peter Hertkorn" userId="188efeeb-8775-4228-b5f0-25b86ea7bb56" providerId="ADAL" clId="{6C8B59EA-EBEF-974C-980D-827FD1AE3674}" dt="2020-10-15T19:09:41.516" v="8219" actId="20577"/>
          <ac:spMkLst>
            <pc:docMk/>
            <pc:sldMk cId="1811496677" sldId="924"/>
            <ac:spMk id="3" creationId="{B39CBE68-D22C-AD4F-AE47-687D96EEB079}"/>
          </ac:spMkLst>
        </pc:spChg>
      </pc:sldChg>
      <pc:sldChg chg="modSp add mod ord">
        <pc:chgData name="Peter Hertkorn" userId="188efeeb-8775-4228-b5f0-25b86ea7bb56" providerId="ADAL" clId="{6C8B59EA-EBEF-974C-980D-827FD1AE3674}" dt="2020-10-17T14:03:55.853" v="11272" actId="20578"/>
        <pc:sldMkLst>
          <pc:docMk/>
          <pc:sldMk cId="2523419664" sldId="925"/>
        </pc:sldMkLst>
        <pc:spChg chg="mod">
          <ac:chgData name="Peter Hertkorn" userId="188efeeb-8775-4228-b5f0-25b86ea7bb56" providerId="ADAL" clId="{6C8B59EA-EBEF-974C-980D-827FD1AE3674}" dt="2020-10-15T19:09:56.433" v="8236" actId="20577"/>
          <ac:spMkLst>
            <pc:docMk/>
            <pc:sldMk cId="2523419664" sldId="925"/>
            <ac:spMk id="2" creationId="{5E006B96-06F5-9E42-ADD0-2A29D76FA751}"/>
          </ac:spMkLst>
        </pc:spChg>
        <pc:spChg chg="mod">
          <ac:chgData name="Peter Hertkorn" userId="188efeeb-8775-4228-b5f0-25b86ea7bb56" providerId="ADAL" clId="{6C8B59EA-EBEF-974C-980D-827FD1AE3674}" dt="2020-10-17T14:03:46.777" v="11271" actId="20577"/>
          <ac:spMkLst>
            <pc:docMk/>
            <pc:sldMk cId="2523419664" sldId="925"/>
            <ac:spMk id="3" creationId="{FBD2882E-830D-5042-8CFA-C8EAA194B645}"/>
          </ac:spMkLst>
        </pc:spChg>
      </pc:sldChg>
      <pc:sldChg chg="addSp delSp modSp add del">
        <pc:chgData name="Peter Hertkorn" userId="188efeeb-8775-4228-b5f0-25b86ea7bb56" providerId="ADAL" clId="{6C8B59EA-EBEF-974C-980D-827FD1AE3674}" dt="2020-10-17T13:38:19.026" v="10865" actId="2696"/>
        <pc:sldMkLst>
          <pc:docMk/>
          <pc:sldMk cId="3938815286" sldId="926"/>
        </pc:sldMkLst>
        <pc:spChg chg="del">
          <ac:chgData name="Peter Hertkorn" userId="188efeeb-8775-4228-b5f0-25b86ea7bb56" providerId="ADAL" clId="{6C8B59EA-EBEF-974C-980D-827FD1AE3674}" dt="2020-10-15T19:36:31.020" v="8241"/>
          <ac:spMkLst>
            <pc:docMk/>
            <pc:sldMk cId="3938815286" sldId="926"/>
            <ac:spMk id="3" creationId="{321D4082-6C67-6F46-9450-414D9A7DBE34}"/>
          </ac:spMkLst>
        </pc:spChg>
        <pc:spChg chg="add del mod">
          <ac:chgData name="Peter Hertkorn" userId="188efeeb-8775-4228-b5f0-25b86ea7bb56" providerId="ADAL" clId="{6C8B59EA-EBEF-974C-980D-827FD1AE3674}" dt="2020-10-15T19:17:54.180" v="8240"/>
          <ac:spMkLst>
            <pc:docMk/>
            <pc:sldMk cId="3938815286" sldId="926"/>
            <ac:spMk id="4" creationId="{DFEB126C-2210-8245-98DD-5DC301ACEDE3}"/>
          </ac:spMkLst>
        </pc:spChg>
        <pc:spChg chg="add mod">
          <ac:chgData name="Peter Hertkorn" userId="188efeeb-8775-4228-b5f0-25b86ea7bb56" providerId="ADAL" clId="{6C8B59EA-EBEF-974C-980D-827FD1AE3674}" dt="2020-10-15T19:36:31.020" v="8241"/>
          <ac:spMkLst>
            <pc:docMk/>
            <pc:sldMk cId="3938815286" sldId="926"/>
            <ac:spMk id="5" creationId="{00E8E081-CEE9-8448-AE24-C3F0F07ABA12}"/>
          </ac:spMkLst>
        </pc:spChg>
      </pc:sldChg>
      <pc:sldChg chg="modSp add del mod">
        <pc:chgData name="Peter Hertkorn" userId="188efeeb-8775-4228-b5f0-25b86ea7bb56" providerId="ADAL" clId="{6C8B59EA-EBEF-974C-980D-827FD1AE3674}" dt="2020-10-19T19:58:36.806" v="14315" actId="2696"/>
        <pc:sldMkLst>
          <pc:docMk/>
          <pc:sldMk cId="3715667787" sldId="927"/>
        </pc:sldMkLst>
        <pc:spChg chg="mod">
          <ac:chgData name="Peter Hertkorn" userId="188efeeb-8775-4228-b5f0-25b86ea7bb56" providerId="ADAL" clId="{6C8B59EA-EBEF-974C-980D-827FD1AE3674}" dt="2020-10-16T19:09:39.697" v="8822" actId="20577"/>
          <ac:spMkLst>
            <pc:docMk/>
            <pc:sldMk cId="3715667787" sldId="927"/>
            <ac:spMk id="2" creationId="{06BCDBF1-5AF6-6448-BF93-EA75A40766AA}"/>
          </ac:spMkLst>
        </pc:spChg>
      </pc:sldChg>
      <pc:sldChg chg="modSp add del mod">
        <pc:chgData name="Peter Hertkorn" userId="188efeeb-8775-4228-b5f0-25b86ea7bb56" providerId="ADAL" clId="{6C8B59EA-EBEF-974C-980D-827FD1AE3674}" dt="2020-10-17T13:47:22.188" v="11129" actId="2696"/>
        <pc:sldMkLst>
          <pc:docMk/>
          <pc:sldMk cId="1770143242" sldId="928"/>
        </pc:sldMkLst>
        <pc:spChg chg="mod">
          <ac:chgData name="Peter Hertkorn" userId="188efeeb-8775-4228-b5f0-25b86ea7bb56" providerId="ADAL" clId="{6C8B59EA-EBEF-974C-980D-827FD1AE3674}" dt="2020-10-17T12:41:11.268" v="10162" actId="20577"/>
          <ac:spMkLst>
            <pc:docMk/>
            <pc:sldMk cId="1770143242" sldId="928"/>
            <ac:spMk id="2" creationId="{84B168B7-1FE5-984B-88FF-019260D8B61F}"/>
          </ac:spMkLst>
        </pc:spChg>
      </pc:sldChg>
      <pc:sldChg chg="modSp mod">
        <pc:chgData name="Peter Hertkorn" userId="188efeeb-8775-4228-b5f0-25b86ea7bb56" providerId="ADAL" clId="{6C8B59EA-EBEF-974C-980D-827FD1AE3674}" dt="2020-10-21T15:14:23.934" v="14388" actId="1036"/>
        <pc:sldMkLst>
          <pc:docMk/>
          <pc:sldMk cId="3625622243" sldId="928"/>
        </pc:sldMkLst>
        <pc:spChg chg="mod">
          <ac:chgData name="Peter Hertkorn" userId="188efeeb-8775-4228-b5f0-25b86ea7bb56" providerId="ADAL" clId="{6C8B59EA-EBEF-974C-980D-827FD1AE3674}" dt="2020-10-21T15:14:19.975" v="14385" actId="20577"/>
          <ac:spMkLst>
            <pc:docMk/>
            <pc:sldMk cId="3625622243" sldId="928"/>
            <ac:spMk id="3" creationId="{DF425F41-A33A-F945-A100-F49966C982AD}"/>
          </ac:spMkLst>
        </pc:spChg>
        <pc:picChg chg="mod">
          <ac:chgData name="Peter Hertkorn" userId="188efeeb-8775-4228-b5f0-25b86ea7bb56" providerId="ADAL" clId="{6C8B59EA-EBEF-974C-980D-827FD1AE3674}" dt="2020-10-21T15:14:23.934" v="14388" actId="1036"/>
          <ac:picMkLst>
            <pc:docMk/>
            <pc:sldMk cId="3625622243" sldId="928"/>
            <ac:picMk id="6" creationId="{34A720B5-9376-854A-B32D-9BEC3D01CFD1}"/>
          </ac:picMkLst>
        </pc:picChg>
        <pc:picChg chg="mod">
          <ac:chgData name="Peter Hertkorn" userId="188efeeb-8775-4228-b5f0-25b86ea7bb56" providerId="ADAL" clId="{6C8B59EA-EBEF-974C-980D-827FD1AE3674}" dt="2020-10-21T15:14:23.934" v="14388" actId="1036"/>
          <ac:picMkLst>
            <pc:docMk/>
            <pc:sldMk cId="3625622243" sldId="928"/>
            <ac:picMk id="9" creationId="{768CB95C-F858-0442-9F99-536F44F33687}"/>
          </ac:picMkLst>
        </pc:picChg>
      </pc:sldChg>
    </pc:docChg>
  </pc:docChgLst>
  <pc:docChgLst>
    <pc:chgData name="Peter Hertkorn" userId="188efeeb-8775-4228-b5f0-25b86ea7bb56" providerId="ADAL" clId="{9B1D7CA1-84A3-7240-BC44-2464696A9521}"/>
    <pc:docChg chg="custSel modSld">
      <pc:chgData name="Peter Hertkorn" userId="188efeeb-8775-4228-b5f0-25b86ea7bb56" providerId="ADAL" clId="{9B1D7CA1-84A3-7240-BC44-2464696A9521}" dt="2020-10-13T19:53:34.824" v="291" actId="20577"/>
      <pc:docMkLst>
        <pc:docMk/>
      </pc:docMkLst>
      <pc:sldChg chg="modSp mod">
        <pc:chgData name="Peter Hertkorn" userId="188efeeb-8775-4228-b5f0-25b86ea7bb56" providerId="ADAL" clId="{9B1D7CA1-84A3-7240-BC44-2464696A9521}" dt="2020-10-13T19:53:34.824" v="291" actId="20577"/>
        <pc:sldMkLst>
          <pc:docMk/>
          <pc:sldMk cId="118380103" sldId="732"/>
        </pc:sldMkLst>
        <pc:spChg chg="mod">
          <ac:chgData name="Peter Hertkorn" userId="188efeeb-8775-4228-b5f0-25b86ea7bb56" providerId="ADAL" clId="{9B1D7CA1-84A3-7240-BC44-2464696A9521}" dt="2020-10-13T19:53:34.824" v="291" actId="20577"/>
          <ac:spMkLst>
            <pc:docMk/>
            <pc:sldMk cId="118380103" sldId="732"/>
            <ac:spMk id="3" creationId="{04E465AC-C245-1145-91B6-A58726F0C10C}"/>
          </ac:spMkLst>
        </pc:spChg>
      </pc:sldChg>
    </pc:docChg>
  </pc:docChgLst>
  <pc:docChgLst>
    <pc:chgData name="Peter Hertkorn" userId="188efeeb-8775-4228-b5f0-25b86ea7bb56" providerId="ADAL" clId="{028A4899-FEA6-E24D-B0DC-68FE1A3B2B8F}"/>
    <pc:docChg chg="undo redo custSel addSld modSld">
      <pc:chgData name="Peter Hertkorn" userId="188efeeb-8775-4228-b5f0-25b86ea7bb56" providerId="ADAL" clId="{028A4899-FEA6-E24D-B0DC-68FE1A3B2B8F}" dt="2020-10-17T21:28:08.857" v="232" actId="14100"/>
      <pc:docMkLst>
        <pc:docMk/>
      </pc:docMkLst>
      <pc:sldChg chg="addSp modSp new">
        <pc:chgData name="Peter Hertkorn" userId="188efeeb-8775-4228-b5f0-25b86ea7bb56" providerId="ADAL" clId="{028A4899-FEA6-E24D-B0DC-68FE1A3B2B8F}" dt="2020-10-17T21:28:08.857" v="232" actId="14100"/>
        <pc:sldMkLst>
          <pc:docMk/>
          <pc:sldMk cId="3625622243" sldId="928"/>
        </pc:sldMkLst>
        <pc:spChg chg="mod">
          <ac:chgData name="Peter Hertkorn" userId="188efeeb-8775-4228-b5f0-25b86ea7bb56" providerId="ADAL" clId="{028A4899-FEA6-E24D-B0DC-68FE1A3B2B8F}" dt="2020-10-17T21:21:12.928" v="26" actId="20577"/>
          <ac:spMkLst>
            <pc:docMk/>
            <pc:sldMk cId="3625622243" sldId="928"/>
            <ac:spMk id="2" creationId="{1EC79F22-44D7-7C45-BFF5-F060D685A234}"/>
          </ac:spMkLst>
        </pc:spChg>
        <pc:spChg chg="mod">
          <ac:chgData name="Peter Hertkorn" userId="188efeeb-8775-4228-b5f0-25b86ea7bb56" providerId="ADAL" clId="{028A4899-FEA6-E24D-B0DC-68FE1A3B2B8F}" dt="2020-10-17T21:24:26.262" v="222" actId="20577"/>
          <ac:spMkLst>
            <pc:docMk/>
            <pc:sldMk cId="3625622243" sldId="928"/>
            <ac:spMk id="3" creationId="{DF425F41-A33A-F945-A100-F49966C982AD}"/>
          </ac:spMkLst>
        </pc:spChg>
        <pc:picChg chg="add mod">
          <ac:chgData name="Peter Hertkorn" userId="188efeeb-8775-4228-b5f0-25b86ea7bb56" providerId="ADAL" clId="{028A4899-FEA6-E24D-B0DC-68FE1A3B2B8F}" dt="2020-10-17T21:28:00.725" v="230" actId="1076"/>
          <ac:picMkLst>
            <pc:docMk/>
            <pc:sldMk cId="3625622243" sldId="928"/>
            <ac:picMk id="6" creationId="{34A720B5-9376-854A-B32D-9BEC3D01CFD1}"/>
          </ac:picMkLst>
        </pc:picChg>
        <pc:picChg chg="add mod">
          <ac:chgData name="Peter Hertkorn" userId="188efeeb-8775-4228-b5f0-25b86ea7bb56" providerId="ADAL" clId="{028A4899-FEA6-E24D-B0DC-68FE1A3B2B8F}" dt="2020-10-17T21:28:08.857" v="232" actId="14100"/>
          <ac:picMkLst>
            <pc:docMk/>
            <pc:sldMk cId="3625622243" sldId="928"/>
            <ac:picMk id="9" creationId="{768CB95C-F858-0442-9F99-536F44F33687}"/>
          </ac:picMkLst>
        </pc:picChg>
      </pc:sldChg>
    </pc:docChg>
  </pc:docChgLst>
  <pc:docChgLst>
    <pc:chgData name="Peter Hertkorn" userId="188efeeb-8775-4228-b5f0-25b86ea7bb56" providerId="ADAL" clId="{4E80513C-28B6-5343-9065-6FB601BD729F}"/>
    <pc:docChg chg="custSel addSld modSld">
      <pc:chgData name="Peter Hertkorn" userId="188efeeb-8775-4228-b5f0-25b86ea7bb56" providerId="ADAL" clId="{4E80513C-28B6-5343-9065-6FB601BD729F}" dt="2020-10-10T08:43:43.546" v="1885" actId="20577"/>
      <pc:docMkLst>
        <pc:docMk/>
      </pc:docMkLst>
      <pc:sldChg chg="modSp">
        <pc:chgData name="Peter Hertkorn" userId="188efeeb-8775-4228-b5f0-25b86ea7bb56" providerId="ADAL" clId="{4E80513C-28B6-5343-9065-6FB601BD729F}" dt="2020-10-10T08:00:08.171" v="61" actId="20577"/>
        <pc:sldMkLst>
          <pc:docMk/>
          <pc:sldMk cId="0" sldId="265"/>
        </pc:sldMkLst>
        <pc:spChg chg="mod">
          <ac:chgData name="Peter Hertkorn" userId="188efeeb-8775-4228-b5f0-25b86ea7bb56" providerId="ADAL" clId="{4E80513C-28B6-5343-9065-6FB601BD729F}" dt="2020-10-10T08:00:08.171" v="61" actId="20577"/>
          <ac:spMkLst>
            <pc:docMk/>
            <pc:sldMk cId="0" sldId="265"/>
            <ac:spMk id="4097" creationId="{00000000-0000-0000-0000-000000000000}"/>
          </ac:spMkLst>
        </pc:spChg>
      </pc:sldChg>
      <pc:sldChg chg="modSp">
        <pc:chgData name="Peter Hertkorn" userId="188efeeb-8775-4228-b5f0-25b86ea7bb56" providerId="ADAL" clId="{4E80513C-28B6-5343-9065-6FB601BD729F}" dt="2020-10-10T08:05:59.350" v="115" actId="20577"/>
        <pc:sldMkLst>
          <pc:docMk/>
          <pc:sldMk cId="2569376862" sldId="734"/>
        </pc:sldMkLst>
        <pc:spChg chg="mod">
          <ac:chgData name="Peter Hertkorn" userId="188efeeb-8775-4228-b5f0-25b86ea7bb56" providerId="ADAL" clId="{4E80513C-28B6-5343-9065-6FB601BD729F}" dt="2020-10-10T08:05:59.350" v="115" actId="20577"/>
          <ac:spMkLst>
            <pc:docMk/>
            <pc:sldMk cId="2569376862" sldId="734"/>
            <ac:spMk id="3" creationId="{0F830621-C21D-9A42-99A5-7F5A5DE48232}"/>
          </ac:spMkLst>
        </pc:spChg>
      </pc:sldChg>
      <pc:sldChg chg="modSp">
        <pc:chgData name="Peter Hertkorn" userId="188efeeb-8775-4228-b5f0-25b86ea7bb56" providerId="ADAL" clId="{4E80513C-28B6-5343-9065-6FB601BD729F}" dt="2020-10-10T08:02:18.875" v="69" actId="20577"/>
        <pc:sldMkLst>
          <pc:docMk/>
          <pc:sldMk cId="2399590235" sldId="873"/>
        </pc:sldMkLst>
        <pc:spChg chg="mod">
          <ac:chgData name="Peter Hertkorn" userId="188efeeb-8775-4228-b5f0-25b86ea7bb56" providerId="ADAL" clId="{4E80513C-28B6-5343-9065-6FB601BD729F}" dt="2020-10-10T08:02:18.875" v="69" actId="20577"/>
          <ac:spMkLst>
            <pc:docMk/>
            <pc:sldMk cId="2399590235" sldId="873"/>
            <ac:spMk id="3" creationId="{46835E2F-5188-0249-A366-57A20B4EBD31}"/>
          </ac:spMkLst>
        </pc:spChg>
      </pc:sldChg>
      <pc:sldChg chg="modSp modNotesTx">
        <pc:chgData name="Peter Hertkorn" userId="188efeeb-8775-4228-b5f0-25b86ea7bb56" providerId="ADAL" clId="{4E80513C-28B6-5343-9065-6FB601BD729F}" dt="2020-10-10T08:13:01.179" v="897" actId="20577"/>
        <pc:sldMkLst>
          <pc:docMk/>
          <pc:sldMk cId="2375881723" sldId="881"/>
        </pc:sldMkLst>
        <pc:spChg chg="mod">
          <ac:chgData name="Peter Hertkorn" userId="188efeeb-8775-4228-b5f0-25b86ea7bb56" providerId="ADAL" clId="{4E80513C-28B6-5343-9065-6FB601BD729F}" dt="2020-10-10T08:13:01.179" v="897" actId="20577"/>
          <ac:spMkLst>
            <pc:docMk/>
            <pc:sldMk cId="2375881723" sldId="881"/>
            <ac:spMk id="3" creationId="{6D6AE164-93F6-9A42-B63D-8FB9C63177F5}"/>
          </ac:spMkLst>
        </pc:spChg>
      </pc:sldChg>
      <pc:sldChg chg="modSp">
        <pc:chgData name="Peter Hertkorn" userId="188efeeb-8775-4228-b5f0-25b86ea7bb56" providerId="ADAL" clId="{4E80513C-28B6-5343-9065-6FB601BD729F}" dt="2020-10-10T08:30:34.183" v="1243" actId="20577"/>
        <pc:sldMkLst>
          <pc:docMk/>
          <pc:sldMk cId="1228734932" sldId="882"/>
        </pc:sldMkLst>
        <pc:spChg chg="mod">
          <ac:chgData name="Peter Hertkorn" userId="188efeeb-8775-4228-b5f0-25b86ea7bb56" providerId="ADAL" clId="{4E80513C-28B6-5343-9065-6FB601BD729F}" dt="2020-10-10T08:30:34.183" v="1243" actId="20577"/>
          <ac:spMkLst>
            <pc:docMk/>
            <pc:sldMk cId="1228734932" sldId="882"/>
            <ac:spMk id="3" creationId="{694BA998-AACC-E047-B2A3-02FC84C0DD07}"/>
          </ac:spMkLst>
        </pc:spChg>
      </pc:sldChg>
      <pc:sldChg chg="modSp">
        <pc:chgData name="Peter Hertkorn" userId="188efeeb-8775-4228-b5f0-25b86ea7bb56" providerId="ADAL" clId="{4E80513C-28B6-5343-9065-6FB601BD729F}" dt="2020-10-10T08:21:48.889" v="1023" actId="20577"/>
        <pc:sldMkLst>
          <pc:docMk/>
          <pc:sldMk cId="159912962" sldId="885"/>
        </pc:sldMkLst>
        <pc:spChg chg="mod">
          <ac:chgData name="Peter Hertkorn" userId="188efeeb-8775-4228-b5f0-25b86ea7bb56" providerId="ADAL" clId="{4E80513C-28B6-5343-9065-6FB601BD729F}" dt="2020-10-10T08:21:48.889" v="1023" actId="20577"/>
          <ac:spMkLst>
            <pc:docMk/>
            <pc:sldMk cId="159912962" sldId="885"/>
            <ac:spMk id="3" creationId="{597B7533-C1DA-964A-B4B3-8E1D98A02FD2}"/>
          </ac:spMkLst>
        </pc:spChg>
      </pc:sldChg>
      <pc:sldChg chg="modSp">
        <pc:chgData name="Peter Hertkorn" userId="188efeeb-8775-4228-b5f0-25b86ea7bb56" providerId="ADAL" clId="{4E80513C-28B6-5343-9065-6FB601BD729F}" dt="2020-10-10T08:43:43.546" v="1885" actId="20577"/>
        <pc:sldMkLst>
          <pc:docMk/>
          <pc:sldMk cId="1705041384" sldId="898"/>
        </pc:sldMkLst>
        <pc:spChg chg="mod">
          <ac:chgData name="Peter Hertkorn" userId="188efeeb-8775-4228-b5f0-25b86ea7bb56" providerId="ADAL" clId="{4E80513C-28B6-5343-9065-6FB601BD729F}" dt="2020-10-10T08:43:43.546" v="1885" actId="20577"/>
          <ac:spMkLst>
            <pc:docMk/>
            <pc:sldMk cId="1705041384" sldId="898"/>
            <ac:spMk id="3" creationId="{1B90FFC1-1C11-1748-9ADB-0262B453A7B0}"/>
          </ac:spMkLst>
        </pc:spChg>
      </pc:sldChg>
      <pc:sldChg chg="modSp new modNotesTx">
        <pc:chgData name="Peter Hertkorn" userId="188efeeb-8775-4228-b5f0-25b86ea7bb56" providerId="ADAL" clId="{4E80513C-28B6-5343-9065-6FB601BD729F}" dt="2020-10-10T08:34:32.913" v="1512" actId="20577"/>
        <pc:sldMkLst>
          <pc:docMk/>
          <pc:sldMk cId="2880851916" sldId="900"/>
        </pc:sldMkLst>
        <pc:spChg chg="mod">
          <ac:chgData name="Peter Hertkorn" userId="188efeeb-8775-4228-b5f0-25b86ea7bb56" providerId="ADAL" clId="{4E80513C-28B6-5343-9065-6FB601BD729F}" dt="2020-10-10T08:33:04.163" v="1311" actId="20577"/>
          <ac:spMkLst>
            <pc:docMk/>
            <pc:sldMk cId="2880851916" sldId="900"/>
            <ac:spMk id="2" creationId="{047DFAC5-240C-CA4E-A48B-DFAAD7EC8C7D}"/>
          </ac:spMkLst>
        </pc:spChg>
        <pc:spChg chg="mod">
          <ac:chgData name="Peter Hertkorn" userId="188efeeb-8775-4228-b5f0-25b86ea7bb56" providerId="ADAL" clId="{4E80513C-28B6-5343-9065-6FB601BD729F}" dt="2020-10-10T08:34:32.913" v="1512" actId="20577"/>
          <ac:spMkLst>
            <pc:docMk/>
            <pc:sldMk cId="2880851916" sldId="900"/>
            <ac:spMk id="3" creationId="{2E943A36-199E-624E-A7AE-1C3B0F6C17A6}"/>
          </ac:spMkLst>
        </pc:spChg>
      </pc:sldChg>
      <pc:sldChg chg="modSp new">
        <pc:chgData name="Peter Hertkorn" userId="188efeeb-8775-4228-b5f0-25b86ea7bb56" providerId="ADAL" clId="{4E80513C-28B6-5343-9065-6FB601BD729F}" dt="2020-10-10T08:39:28.625" v="1694" actId="20577"/>
        <pc:sldMkLst>
          <pc:docMk/>
          <pc:sldMk cId="963419439" sldId="901"/>
        </pc:sldMkLst>
        <pc:spChg chg="mod">
          <ac:chgData name="Peter Hertkorn" userId="188efeeb-8775-4228-b5f0-25b86ea7bb56" providerId="ADAL" clId="{4E80513C-28B6-5343-9065-6FB601BD729F}" dt="2020-10-10T08:36:39.688" v="1533" actId="20577"/>
          <ac:spMkLst>
            <pc:docMk/>
            <pc:sldMk cId="963419439" sldId="901"/>
            <ac:spMk id="2" creationId="{910C7AD4-15B6-EF45-AC63-B2BD7EA61774}"/>
          </ac:spMkLst>
        </pc:spChg>
        <pc:spChg chg="mod">
          <ac:chgData name="Peter Hertkorn" userId="188efeeb-8775-4228-b5f0-25b86ea7bb56" providerId="ADAL" clId="{4E80513C-28B6-5343-9065-6FB601BD729F}" dt="2020-10-10T08:39:28.625" v="1694" actId="20577"/>
          <ac:spMkLst>
            <pc:docMk/>
            <pc:sldMk cId="963419439" sldId="901"/>
            <ac:spMk id="3" creationId="{C54CC66C-8A8B-A748-A0CD-DD22B53DA209}"/>
          </ac:spMkLst>
        </pc:spChg>
      </pc:sldChg>
      <pc:sldChg chg="modSp new">
        <pc:chgData name="Peter Hertkorn" userId="188efeeb-8775-4228-b5f0-25b86ea7bb56" providerId="ADAL" clId="{4E80513C-28B6-5343-9065-6FB601BD729F}" dt="2020-10-10T08:41:41.612" v="1781" actId="20577"/>
        <pc:sldMkLst>
          <pc:docMk/>
          <pc:sldMk cId="2293418184" sldId="902"/>
        </pc:sldMkLst>
        <pc:spChg chg="mod">
          <ac:chgData name="Peter Hertkorn" userId="188efeeb-8775-4228-b5f0-25b86ea7bb56" providerId="ADAL" clId="{4E80513C-28B6-5343-9065-6FB601BD729F}" dt="2020-10-10T08:40:16.617" v="1729" actId="20577"/>
          <ac:spMkLst>
            <pc:docMk/>
            <pc:sldMk cId="2293418184" sldId="902"/>
            <ac:spMk id="2" creationId="{967DD27E-3B3D-5942-9E37-617FED1A074D}"/>
          </ac:spMkLst>
        </pc:spChg>
        <pc:spChg chg="mod">
          <ac:chgData name="Peter Hertkorn" userId="188efeeb-8775-4228-b5f0-25b86ea7bb56" providerId="ADAL" clId="{4E80513C-28B6-5343-9065-6FB601BD729F}" dt="2020-10-10T08:41:41.612" v="1781" actId="20577"/>
          <ac:spMkLst>
            <pc:docMk/>
            <pc:sldMk cId="2293418184" sldId="902"/>
            <ac:spMk id="3" creationId="{26F374AE-E610-0149-827C-216D7AE3E7B9}"/>
          </ac:spMkLst>
        </pc:spChg>
      </pc:sldChg>
      <pc:sldChg chg="modSp new modNotesTx">
        <pc:chgData name="Peter Hertkorn" userId="188efeeb-8775-4228-b5f0-25b86ea7bb56" providerId="ADAL" clId="{4E80513C-28B6-5343-9065-6FB601BD729F}" dt="2020-10-10T08:43:19.568" v="1862" actId="20577"/>
        <pc:sldMkLst>
          <pc:docMk/>
          <pc:sldMk cId="3460057059" sldId="903"/>
        </pc:sldMkLst>
        <pc:spChg chg="mod">
          <ac:chgData name="Peter Hertkorn" userId="188efeeb-8775-4228-b5f0-25b86ea7bb56" providerId="ADAL" clId="{4E80513C-28B6-5343-9065-6FB601BD729F}" dt="2020-10-10T08:42:14.538" v="1807" actId="20577"/>
          <ac:spMkLst>
            <pc:docMk/>
            <pc:sldMk cId="3460057059" sldId="903"/>
            <ac:spMk id="2" creationId="{60FCE513-EF3D-2B40-ADDA-50071114F2F0}"/>
          </ac:spMkLst>
        </pc:spChg>
        <pc:spChg chg="mod">
          <ac:chgData name="Peter Hertkorn" userId="188efeeb-8775-4228-b5f0-25b86ea7bb56" providerId="ADAL" clId="{4E80513C-28B6-5343-9065-6FB601BD729F}" dt="2020-10-10T08:43:19.568" v="1862" actId="20577"/>
          <ac:spMkLst>
            <pc:docMk/>
            <pc:sldMk cId="3460057059" sldId="903"/>
            <ac:spMk id="3" creationId="{FE61E94B-D090-504B-913C-096C384EC6D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958" cy="497535"/>
          </a:xfrm>
          <a:prstGeom prst="rect">
            <a:avLst/>
          </a:prstGeom>
        </p:spPr>
        <p:txBody>
          <a:bodyPr vert="horz" lIns="92748" tIns="46374" rIns="92748" bIns="46374" rtlCol="0"/>
          <a:lstStyle>
            <a:lvl1pPr algn="l">
              <a:defRPr sz="1200"/>
            </a:lvl1pPr>
          </a:lstStyle>
          <a:p>
            <a:endParaRPr lang="de-DE"/>
          </a:p>
        </p:txBody>
      </p:sp>
      <p:sp>
        <p:nvSpPr>
          <p:cNvPr id="3" name="Datumsplatzhalter 2"/>
          <p:cNvSpPr>
            <a:spLocks noGrp="1"/>
          </p:cNvSpPr>
          <p:nvPr>
            <p:ph type="dt" sz="quarter" idx="1"/>
          </p:nvPr>
        </p:nvSpPr>
        <p:spPr>
          <a:xfrm>
            <a:off x="3851098" y="0"/>
            <a:ext cx="2944958" cy="497535"/>
          </a:xfrm>
          <a:prstGeom prst="rect">
            <a:avLst/>
          </a:prstGeom>
        </p:spPr>
        <p:txBody>
          <a:bodyPr vert="horz" lIns="92748" tIns="46374" rIns="92748" bIns="46374" rtlCol="0"/>
          <a:lstStyle>
            <a:lvl1pPr algn="r">
              <a:defRPr sz="1200"/>
            </a:lvl1pPr>
          </a:lstStyle>
          <a:p>
            <a:fld id="{45E19703-ECE4-40C3-8E37-7256C38E9155}" type="datetimeFigureOut">
              <a:rPr lang="de-DE" smtClean="0"/>
              <a:t>06.05.2025</a:t>
            </a:fld>
            <a:endParaRPr lang="de-DE"/>
          </a:p>
        </p:txBody>
      </p:sp>
      <p:sp>
        <p:nvSpPr>
          <p:cNvPr id="4" name="Fußzeilenplatzhalter 3"/>
          <p:cNvSpPr>
            <a:spLocks noGrp="1"/>
          </p:cNvSpPr>
          <p:nvPr>
            <p:ph type="ftr" sz="quarter" idx="2"/>
          </p:nvPr>
        </p:nvSpPr>
        <p:spPr>
          <a:xfrm>
            <a:off x="0" y="9430691"/>
            <a:ext cx="2944958" cy="497535"/>
          </a:xfrm>
          <a:prstGeom prst="rect">
            <a:avLst/>
          </a:prstGeom>
        </p:spPr>
        <p:txBody>
          <a:bodyPr vert="horz" lIns="92748" tIns="46374" rIns="92748" bIns="46374" rtlCol="0" anchor="b"/>
          <a:lstStyle>
            <a:lvl1pPr algn="l">
              <a:defRPr sz="1200"/>
            </a:lvl1pPr>
          </a:lstStyle>
          <a:p>
            <a:endParaRPr lang="de-DE"/>
          </a:p>
        </p:txBody>
      </p:sp>
      <p:sp>
        <p:nvSpPr>
          <p:cNvPr id="5" name="Foliennummernplatzhalter 4"/>
          <p:cNvSpPr>
            <a:spLocks noGrp="1"/>
          </p:cNvSpPr>
          <p:nvPr>
            <p:ph type="sldNum" sz="quarter" idx="3"/>
          </p:nvPr>
        </p:nvSpPr>
        <p:spPr>
          <a:xfrm>
            <a:off x="3851098" y="9430691"/>
            <a:ext cx="2944958" cy="497535"/>
          </a:xfrm>
          <a:prstGeom prst="rect">
            <a:avLst/>
          </a:prstGeom>
        </p:spPr>
        <p:txBody>
          <a:bodyPr vert="horz" lIns="92748" tIns="46374" rIns="92748" bIns="46374" rtlCol="0" anchor="b"/>
          <a:lstStyle>
            <a:lvl1pPr algn="r">
              <a:defRPr sz="1200"/>
            </a:lvl1pPr>
          </a:lstStyle>
          <a:p>
            <a:fld id="{0A770231-2ABA-4BC9-8C60-E981EAAF996C}" type="slidenum">
              <a:rPr lang="de-DE" smtClean="0"/>
              <a:t>‹Nr.›</a:t>
            </a:fld>
            <a:endParaRPr lang="de-DE"/>
          </a:p>
        </p:txBody>
      </p:sp>
    </p:spTree>
    <p:extLst>
      <p:ext uri="{BB962C8B-B14F-4D97-AF65-F5344CB8AC3E}">
        <p14:creationId xmlns:p14="http://schemas.microsoft.com/office/powerpoint/2010/main" val="11039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EditPoints="1" noChangeArrowheads="1"/>
          </p:cNvSpPr>
          <p:nvPr>
            <p:ph type="sldImg"/>
          </p:nvPr>
        </p:nvSpPr>
        <p:spPr bwMode="auto">
          <a:xfrm>
            <a:off x="88900" y="754063"/>
            <a:ext cx="6618288" cy="3722687"/>
          </a:xfrm>
          <a:prstGeom prst="rect">
            <a:avLst/>
          </a:prstGeom>
          <a:noFill/>
          <a:ln w="9525">
            <a:noFill/>
            <a:round/>
          </a:ln>
          <a:effectLst/>
        </p:spPr>
        <p:txBody>
          <a:bodyPr lIns="92748" tIns="46374" rIns="92748" bIns="46374"/>
          <a:lstStyle/>
          <a:p>
            <a:endParaRPr/>
          </a:p>
        </p:txBody>
      </p:sp>
      <p:sp>
        <p:nvSpPr>
          <p:cNvPr id="3074" name="Rectangle 2"/>
          <p:cNvSpPr>
            <a:spLocks noGrp="1" noEditPoints="1" noChangeArrowheads="1"/>
          </p:cNvSpPr>
          <p:nvPr>
            <p:ph type="body"/>
          </p:nvPr>
        </p:nvSpPr>
        <p:spPr bwMode="auto">
          <a:xfrm>
            <a:off x="679767" y="4716497"/>
            <a:ext cx="5435284" cy="4465932"/>
          </a:xfrm>
          <a:prstGeom prst="rect">
            <a:avLst/>
          </a:prstGeom>
          <a:noFill/>
          <a:ln w="9525">
            <a:noFill/>
            <a:round/>
          </a:ln>
          <a:effectLst/>
        </p:spPr>
        <p:txBody>
          <a:bodyPr vert="horz" wrap="square" lIns="0" tIns="0" rIns="0" bIns="0" anchor="t"/>
          <a:lstStyle/>
          <a:p>
            <a:pPr lvl="0"/>
            <a:endParaRPr lang="de-DE"/>
          </a:p>
        </p:txBody>
      </p:sp>
      <p:sp>
        <p:nvSpPr>
          <p:cNvPr id="3075" name="Rectangle 3"/>
          <p:cNvSpPr>
            <a:spLocks noGrp="1" noEditPoints="1" noChangeArrowheads="1"/>
          </p:cNvSpPr>
          <p:nvPr>
            <p:ph type="hdr"/>
          </p:nvPr>
        </p:nvSpPr>
        <p:spPr bwMode="auto">
          <a:xfrm>
            <a:off x="0" y="0"/>
            <a:ext cx="2947563" cy="495232"/>
          </a:xfrm>
          <a:prstGeom prst="rect">
            <a:avLst/>
          </a:prstGeom>
          <a:noFill/>
          <a:ln w="9525">
            <a:noFill/>
            <a:round/>
          </a:ln>
          <a:effectLst/>
        </p:spPr>
        <p:txBody>
          <a:bodyPr vert="horz" wrap="square" lIns="0" tIns="0" rIns="0" bIns="0" anchor="t"/>
          <a:lstStyle>
            <a:lvl1pPr>
              <a:lnSpc>
                <a:spcPct val="95000"/>
              </a:lnSpc>
              <a:tabLst>
                <a:tab pos="663397" algn="l"/>
                <a:tab pos="1326793" algn="l"/>
                <a:tab pos="1990189" algn="l"/>
                <a:tab pos="2653586" algn="l"/>
              </a:tabLst>
              <a:defRPr sz="1300">
                <a:solidFill>
                  <a:srgbClr val="000000"/>
                </a:solidFill>
                <a:latin typeface="Times New Roman" pitchFamily="16" charset="0"/>
                <a:cs typeface="Arial Unicode MS" charset="0"/>
              </a:defRPr>
            </a:lvl1pPr>
          </a:lstStyle>
          <a:p>
            <a:endParaRPr lang="de-DE"/>
          </a:p>
        </p:txBody>
      </p:sp>
      <p:sp>
        <p:nvSpPr>
          <p:cNvPr id="3076" name="Rectangle 4"/>
          <p:cNvSpPr>
            <a:spLocks noGrp="1" noEditPoints="1" noChangeArrowheads="1"/>
          </p:cNvSpPr>
          <p:nvPr>
            <p:ph type="dt"/>
          </p:nvPr>
        </p:nvSpPr>
        <p:spPr bwMode="auto">
          <a:xfrm>
            <a:off x="3847256" y="0"/>
            <a:ext cx="2947563" cy="495232"/>
          </a:xfrm>
          <a:prstGeom prst="rect">
            <a:avLst/>
          </a:prstGeom>
          <a:noFill/>
          <a:ln w="9525">
            <a:noFill/>
            <a:round/>
          </a:ln>
          <a:effectLst/>
        </p:spPr>
        <p:txBody>
          <a:bodyPr vert="horz" wrap="square" lIns="0" tIns="0" rIns="0" bIns="0" anchor="t"/>
          <a:lstStyle>
            <a:lvl1pPr algn="r">
              <a:lnSpc>
                <a:spcPct val="95000"/>
              </a:lnSpc>
              <a:tabLst>
                <a:tab pos="663397" algn="l"/>
                <a:tab pos="1326793" algn="l"/>
                <a:tab pos="1990189" algn="l"/>
                <a:tab pos="2653586" algn="l"/>
              </a:tabLst>
              <a:defRPr sz="1300">
                <a:solidFill>
                  <a:srgbClr val="000000"/>
                </a:solidFill>
                <a:latin typeface="Times New Roman" pitchFamily="16" charset="0"/>
                <a:cs typeface="Arial Unicode MS" charset="0"/>
              </a:defRPr>
            </a:lvl1pPr>
          </a:lstStyle>
          <a:p>
            <a:endParaRPr lang="de-DE"/>
          </a:p>
        </p:txBody>
      </p:sp>
      <p:sp>
        <p:nvSpPr>
          <p:cNvPr id="3077" name="Rectangle 5"/>
          <p:cNvSpPr>
            <a:spLocks noGrp="1" noEditPoints="1" noChangeArrowheads="1"/>
          </p:cNvSpPr>
          <p:nvPr>
            <p:ph type="ftr"/>
          </p:nvPr>
        </p:nvSpPr>
        <p:spPr bwMode="auto">
          <a:xfrm>
            <a:off x="0" y="9431520"/>
            <a:ext cx="2947563" cy="495232"/>
          </a:xfrm>
          <a:prstGeom prst="rect">
            <a:avLst/>
          </a:prstGeom>
          <a:noFill/>
          <a:ln w="9525">
            <a:noFill/>
            <a:round/>
          </a:ln>
          <a:effectLst/>
        </p:spPr>
        <p:txBody>
          <a:bodyPr vert="horz" wrap="square" lIns="0" tIns="0" rIns="0" bIns="0" anchor="b"/>
          <a:lstStyle>
            <a:lvl1pPr>
              <a:lnSpc>
                <a:spcPct val="95000"/>
              </a:lnSpc>
              <a:tabLst>
                <a:tab pos="663397" algn="l"/>
                <a:tab pos="1326793" algn="l"/>
                <a:tab pos="1990189" algn="l"/>
                <a:tab pos="2653586" algn="l"/>
              </a:tabLst>
              <a:defRPr sz="1300">
                <a:solidFill>
                  <a:srgbClr val="000000"/>
                </a:solidFill>
                <a:latin typeface="Times New Roman" pitchFamily="16" charset="0"/>
                <a:cs typeface="Arial Unicode MS" charset="0"/>
              </a:defRPr>
            </a:lvl1pPr>
          </a:lstStyle>
          <a:p>
            <a:endParaRPr lang="de-DE"/>
          </a:p>
        </p:txBody>
      </p:sp>
      <p:sp>
        <p:nvSpPr>
          <p:cNvPr id="3078" name="Rectangle 6"/>
          <p:cNvSpPr>
            <a:spLocks noGrp="1" noEditPoints="1" noChangeArrowheads="1"/>
          </p:cNvSpPr>
          <p:nvPr>
            <p:ph type="sldNum"/>
          </p:nvPr>
        </p:nvSpPr>
        <p:spPr bwMode="auto">
          <a:xfrm>
            <a:off x="3847256" y="9431520"/>
            <a:ext cx="2947563" cy="495232"/>
          </a:xfrm>
          <a:prstGeom prst="rect">
            <a:avLst/>
          </a:prstGeom>
          <a:noFill/>
          <a:ln w="9525">
            <a:noFill/>
            <a:round/>
          </a:ln>
          <a:effectLst/>
        </p:spPr>
        <p:txBody>
          <a:bodyPr vert="horz" wrap="square" lIns="0" tIns="0" rIns="0" bIns="0" anchor="b"/>
          <a:lstStyle>
            <a:lvl1pPr algn="r">
              <a:lnSpc>
                <a:spcPct val="95000"/>
              </a:lnSpc>
              <a:tabLst>
                <a:tab pos="663397" algn="l"/>
                <a:tab pos="1326793" algn="l"/>
                <a:tab pos="1990189" algn="l"/>
                <a:tab pos="2653586" algn="l"/>
              </a:tabLst>
              <a:defRPr sz="1300">
                <a:solidFill>
                  <a:srgbClr val="000000"/>
                </a:solidFill>
                <a:latin typeface="Times New Roman" pitchFamily="16" charset="0"/>
                <a:cs typeface="Arial Unicode MS" charset="0"/>
              </a:defRPr>
            </a:lvl1pPr>
          </a:lstStyle>
          <a:p>
            <a:fld id="{0805A671-4126-4AEF-9B9B-9513E6397EF5}" type="slidenum">
              <a:rPr lang="de-DE"/>
              <a:t>‹Nr.›</a:t>
            </a:fld>
            <a:endParaRPr lang="de-DE"/>
          </a:p>
        </p:txBody>
      </p:sp>
    </p:spTree>
  </p:cSld>
  <p:clrMap bg1="lt1" tx1="dk1" bg2="lt2" tx2="dk2" accent1="accent1" accent2="accent2" accent3="accent3" accent4="accent4" accent5="accent5" accent6="accent6" hlink="hlink" folHlink="folHlink"/>
  <p:notesStyle>
    <a:lvl1pPr algn="l" defTabSz="407454" rtl="0" eaLnBrk="0" fontAlgn="base" hangingPunct="0">
      <a:spcBef>
        <a:spcPct val="30000"/>
      </a:spcBef>
      <a:spcAft>
        <a:spcPct val="0"/>
      </a:spcAft>
      <a:buClr>
        <a:srgbClr val="000000"/>
      </a:buClr>
      <a:buSzPct val="100000"/>
      <a:buFont typeface="Times New Roman" pitchFamily="16" charset="0"/>
      <a:defRPr sz="1089" kern="1200">
        <a:solidFill>
          <a:srgbClr val="000000"/>
        </a:solidFill>
        <a:latin typeface="Times New Roman" pitchFamily="16" charset="0"/>
        <a:ea typeface="+mn-ea"/>
        <a:cs typeface="+mn-cs"/>
      </a:defRPr>
    </a:lvl1pPr>
    <a:lvl2pPr marL="673810" indent="-259157" algn="l" defTabSz="407454" rtl="0" eaLnBrk="0" fontAlgn="base" hangingPunct="0">
      <a:spcBef>
        <a:spcPct val="30000"/>
      </a:spcBef>
      <a:spcAft>
        <a:spcPct val="0"/>
      </a:spcAft>
      <a:buClr>
        <a:srgbClr val="000000"/>
      </a:buClr>
      <a:buSzPct val="100000"/>
      <a:buFont typeface="Times New Roman" pitchFamily="16" charset="0"/>
      <a:defRPr sz="1089" kern="1200">
        <a:solidFill>
          <a:srgbClr val="000000"/>
        </a:solidFill>
        <a:latin typeface="Times New Roman" pitchFamily="16" charset="0"/>
        <a:ea typeface="+mn-ea"/>
        <a:cs typeface="+mn-cs"/>
      </a:defRPr>
    </a:lvl2pPr>
    <a:lvl3pPr marL="1036631" indent="-207326" algn="l" defTabSz="407454" rtl="0" eaLnBrk="0" fontAlgn="base" hangingPunct="0">
      <a:spcBef>
        <a:spcPct val="30000"/>
      </a:spcBef>
      <a:spcAft>
        <a:spcPct val="0"/>
      </a:spcAft>
      <a:buClr>
        <a:srgbClr val="000000"/>
      </a:buClr>
      <a:buSzPct val="100000"/>
      <a:buFont typeface="Times New Roman" pitchFamily="16" charset="0"/>
      <a:defRPr sz="1089" kern="1200">
        <a:solidFill>
          <a:srgbClr val="000000"/>
        </a:solidFill>
        <a:latin typeface="Times New Roman" pitchFamily="16" charset="0"/>
        <a:ea typeface="+mn-ea"/>
        <a:cs typeface="+mn-cs"/>
      </a:defRPr>
    </a:lvl3pPr>
    <a:lvl4pPr marL="1451283" indent="-207326" algn="l" defTabSz="407454" rtl="0" eaLnBrk="0" fontAlgn="base" hangingPunct="0">
      <a:spcBef>
        <a:spcPct val="30000"/>
      </a:spcBef>
      <a:spcAft>
        <a:spcPct val="0"/>
      </a:spcAft>
      <a:buClr>
        <a:srgbClr val="000000"/>
      </a:buClr>
      <a:buSzPct val="100000"/>
      <a:buFont typeface="Times New Roman" pitchFamily="16" charset="0"/>
      <a:defRPr sz="1089" kern="1200">
        <a:solidFill>
          <a:srgbClr val="000000"/>
        </a:solidFill>
        <a:latin typeface="Times New Roman" pitchFamily="16" charset="0"/>
        <a:ea typeface="+mn-ea"/>
        <a:cs typeface="+mn-cs"/>
      </a:defRPr>
    </a:lvl4pPr>
    <a:lvl5pPr marL="1865935" indent="-207326" algn="l" defTabSz="407454" rtl="0" eaLnBrk="0" fontAlgn="base" hangingPunct="0">
      <a:spcBef>
        <a:spcPct val="30000"/>
      </a:spcBef>
      <a:spcAft>
        <a:spcPct val="0"/>
      </a:spcAft>
      <a:buClr>
        <a:srgbClr val="000000"/>
      </a:buClr>
      <a:buSzPct val="100000"/>
      <a:buFont typeface="Times New Roman" pitchFamily="16" charset="0"/>
      <a:defRPr sz="1089" kern="1200">
        <a:solidFill>
          <a:srgbClr val="000000"/>
        </a:solidFill>
        <a:latin typeface="Times New Roman" pitchFamily="16" charset="0"/>
        <a:ea typeface="+mn-ea"/>
        <a:cs typeface="+mn-cs"/>
      </a:defRPr>
    </a:lvl5pPr>
    <a:lvl6pPr marL="2073261" algn="l" defTabSz="829305" rtl="0" eaLnBrk="1" latinLnBrk="0" hangingPunct="1">
      <a:defRPr sz="1089" kern="1200">
        <a:solidFill>
          <a:schemeClr val="tx1"/>
        </a:solidFill>
        <a:latin typeface="+mn-lt"/>
        <a:ea typeface="+mn-ea"/>
        <a:cs typeface="+mn-cs"/>
      </a:defRPr>
    </a:lvl6pPr>
    <a:lvl7pPr marL="2487914" algn="l" defTabSz="829305" rtl="0" eaLnBrk="1" latinLnBrk="0" hangingPunct="1">
      <a:defRPr sz="1089" kern="1200">
        <a:solidFill>
          <a:schemeClr val="tx1"/>
        </a:solidFill>
        <a:latin typeface="+mn-lt"/>
        <a:ea typeface="+mn-ea"/>
        <a:cs typeface="+mn-cs"/>
      </a:defRPr>
    </a:lvl7pPr>
    <a:lvl8pPr marL="2902565" algn="l" defTabSz="829305" rtl="0" eaLnBrk="1" latinLnBrk="0" hangingPunct="1">
      <a:defRPr sz="1089" kern="1200">
        <a:solidFill>
          <a:schemeClr val="tx1"/>
        </a:solidFill>
        <a:latin typeface="+mn-lt"/>
        <a:ea typeface="+mn-ea"/>
        <a:cs typeface="+mn-cs"/>
      </a:defRPr>
    </a:lvl8pPr>
    <a:lvl9pPr marL="3317218" algn="l" defTabSz="829305" rtl="0" eaLnBrk="1" latinLnBrk="0" hangingPunct="1">
      <a:defRPr sz="108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oolsqa.com/git/difference-between-git-clone-and-git-fork/"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uR6G2v_WsRA&amp;t=63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scm.com/book/en/v2/Customizing-Git-Git-Configura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uR6G2v_WsRA&amp;t=63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scm.com/book/en/v2/Git-Tools-Reset-Demystified"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arklodato.github.io/visual-git-guide/index-de.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scm.com/book/en/v2/Git-Tools-Reset-Demystifie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dium.com/@talgoldfus/better-understanding-gits-work-flow-in-order-to-properly-deal-with-merge-conflicts-part-i-760a366fc997"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arklodato.github.io/visual-git-guide/index-de.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atlassian.com/git/tutorials/using-branches/merge-strategy"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Merge_(version_control)#Three-way_merg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erge_(version_control)#Three-way_merg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arklodato.github.io/visual-git-guide/index-de.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atlassian.com/git/tutorials/using-branches/merge-strategy"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tackoverflow.com/questions/4415127/git-vs-team-foundation-serv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Gi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2</a:t>
            </a:fld>
            <a:endParaRPr lang="de-DE"/>
          </a:p>
        </p:txBody>
      </p:sp>
    </p:spTree>
    <p:extLst>
      <p:ext uri="{BB962C8B-B14F-4D97-AF65-F5344CB8AC3E}">
        <p14:creationId xmlns:p14="http://schemas.microsoft.com/office/powerpoint/2010/main" val="2594881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PreißelStachmann2019, S. 4f.</a:t>
            </a:r>
          </a:p>
          <a:p>
            <a:pPr marL="173902" indent="-173902">
              <a:buFont typeface="Arial" panose="020B0604020202020204" pitchFamily="34" charset="0"/>
              <a:buChar char="•"/>
            </a:pPr>
            <a:r>
              <a:rPr lang="de-DE" dirty="0"/>
              <a:t>Hohe Performance: Der Zugriff auf Daten über den Hashwert geht sehr schnell. </a:t>
            </a:r>
          </a:p>
          <a:p>
            <a:pPr marL="173902" indent="-173902">
              <a:buFont typeface="Arial" panose="020B0604020202020204" pitchFamily="34" charset="0"/>
              <a:buChar char="•"/>
            </a:pPr>
            <a:r>
              <a:rPr lang="de-DE" dirty="0"/>
              <a:t>Redundanzfreie Speicherung: Identische Dateiinhalte müssen nur einmal abgelegt werden. </a:t>
            </a:r>
          </a:p>
          <a:p>
            <a:pPr marL="173902" indent="-173902">
              <a:buFont typeface="Arial" panose="020B0604020202020204" pitchFamily="34" charset="0"/>
              <a:buChar char="•"/>
            </a:pPr>
            <a:r>
              <a:rPr lang="de-DE" dirty="0"/>
              <a:t>Dezentrale Versionsnummern: Da sich die Hashwerte aus den Inhalten der Dateien, dem Autor und dem Zeitpunkt berechnen, können Versionen auch »</a:t>
            </a:r>
            <a:r>
              <a:rPr lang="de-DE" dirty="0" err="1"/>
              <a:t>ofﬂine</a:t>
            </a:r>
            <a:r>
              <a:rPr lang="de-DE" dirty="0"/>
              <a:t>« erzeugt werden, ohne dass es später zu </a:t>
            </a:r>
            <a:r>
              <a:rPr lang="de-DE" dirty="0" err="1"/>
              <a:t>Konﬂikten</a:t>
            </a:r>
            <a:r>
              <a:rPr lang="de-DE" dirty="0"/>
              <a:t> kommt. </a:t>
            </a:r>
          </a:p>
          <a:p>
            <a:pPr marL="173902" indent="-173902">
              <a:buFont typeface="Arial" panose="020B0604020202020204" pitchFamily="34" charset="0"/>
              <a:buChar char="•"/>
            </a:pPr>
            <a:r>
              <a:rPr lang="de-DE" dirty="0" err="1"/>
              <a:t>Efﬁzienter</a:t>
            </a:r>
            <a:r>
              <a:rPr lang="de-DE" dirty="0"/>
              <a:t> Abgleich zwischen </a:t>
            </a:r>
            <a:r>
              <a:rPr lang="de-DE" dirty="0" err="1"/>
              <a:t>Repositorys</a:t>
            </a:r>
            <a:r>
              <a:rPr lang="de-DE" dirty="0"/>
              <a:t>: Werden </a:t>
            </a:r>
            <a:r>
              <a:rPr lang="de-DE" dirty="0" err="1"/>
              <a:t>Commits</a:t>
            </a:r>
            <a:r>
              <a:rPr lang="de-DE" dirty="0"/>
              <a:t> von einem Repository in ein anderes Repository übertragen, müssen nur die noch nicht vorhandenen Objekte kopiert werden. Das Erkennen, ob ein Objekt bereits vorhanden ist, ist dank der Hashwerte sehr performant. </a:t>
            </a:r>
          </a:p>
          <a:p>
            <a:pPr marL="173902" indent="-173902">
              <a:buFont typeface="Arial" panose="020B0604020202020204" pitchFamily="34" charset="0"/>
              <a:buChar char="•"/>
            </a:pPr>
            <a:r>
              <a:rPr lang="de-DE" dirty="0"/>
              <a:t>Integrität der Objekte: Der Hashwert wird aus dem Inhalt der Objekte berechnet. Man kann </a:t>
            </a:r>
            <a:r>
              <a:rPr lang="de-DE" dirty="0" err="1"/>
              <a:t>Git</a:t>
            </a:r>
            <a:r>
              <a:rPr lang="de-DE" dirty="0"/>
              <a:t> jederzeit prüfen lassen, ob Daten und Hashwerte zueinander passen. Unabsichtliche Veränderungen oder böswillige Manipulationen der Daten werden so erkannt. </a:t>
            </a:r>
          </a:p>
          <a:p>
            <a:pPr marL="173902" indent="-173902">
              <a:buFont typeface="Arial" panose="020B0604020202020204" pitchFamily="34" charset="0"/>
              <a:buChar char="•"/>
            </a:pPr>
            <a:r>
              <a:rPr lang="de-DE" dirty="0"/>
              <a:t>Automatische Erkennung von Umbenennungen: Werden Dateien umbenannt, wird das automatisch erkannt, da sich der Hashwert des Inhalts nicht ändert. Es sind somit keine speziellen Befehle zum Umbenennen und Verschieben notwendig.</a:t>
            </a:r>
          </a:p>
          <a:p>
            <a:pPr marL="173902" indent="-173902">
              <a:buFont typeface="Arial" panose="020B0604020202020204" pitchFamily="34" charset="0"/>
              <a:buChar char="•"/>
            </a:pPr>
            <a:endParaRPr lang="de-DE" dirty="0"/>
          </a:p>
          <a:p>
            <a:r>
              <a:rPr lang="de-DE" dirty="0"/>
              <a:t>PreißelStachmann2019, S.33 f.</a:t>
            </a:r>
          </a:p>
          <a:p>
            <a:pPr marL="173902" indent="-173902">
              <a:buFont typeface="Arial" panose="020B0604020202020204" pitchFamily="34" charset="0"/>
              <a:buChar char="•"/>
            </a:pPr>
            <a:r>
              <a:rPr lang="de-DE" dirty="0"/>
              <a:t>Hash wird aus Inhalt der Dateien und den Metadaten (Autor, Commit-Zeitpunkt) errechnet</a:t>
            </a:r>
          </a:p>
          <a:p>
            <a:pPr marL="173902" indent="-173902">
              <a:buFont typeface="Arial" panose="020B0604020202020204" pitchFamily="34" charset="0"/>
              <a:buChar char="•"/>
            </a:pPr>
            <a:r>
              <a:rPr lang="de-DE" dirty="0"/>
              <a:t>Berechnung kann lokal erfolgen</a:t>
            </a:r>
          </a:p>
          <a:p>
            <a:pPr marL="173902" indent="-173902">
              <a:buFont typeface="Arial" panose="020B0604020202020204" pitchFamily="34" charset="0"/>
              <a:buChar char="•"/>
            </a:pPr>
            <a:r>
              <a:rPr lang="de-DE" dirty="0"/>
              <a:t>Wahrscheinlichkeit für gleichen Hashwert bei unterschiedlichen Änderungen ist extrem gering</a:t>
            </a:r>
          </a:p>
          <a:p>
            <a:pPr marL="173902" indent="-173902">
              <a:buFont typeface="Arial" panose="020B0604020202020204" pitchFamily="34" charset="0"/>
              <a:buChar char="•"/>
            </a:pPr>
            <a:r>
              <a:rPr lang="de-DE" dirty="0"/>
              <a:t>Dient als Prüfsumme -&gt; Integritätsprüfung des </a:t>
            </a:r>
            <a:r>
              <a:rPr lang="de-DE" dirty="0" err="1"/>
              <a:t>Repositorys</a:t>
            </a:r>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12</a:t>
            </a:fld>
            <a:endParaRPr lang="de-DE"/>
          </a:p>
        </p:txBody>
      </p:sp>
    </p:spTree>
    <p:extLst>
      <p:ext uri="{BB962C8B-B14F-4D97-AF65-F5344CB8AC3E}">
        <p14:creationId xmlns:p14="http://schemas.microsoft.com/office/powerpoint/2010/main" val="3822753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PreißelStachmann2019, S. 3</a:t>
            </a:r>
          </a:p>
        </p:txBody>
      </p:sp>
      <p:sp>
        <p:nvSpPr>
          <p:cNvPr id="4" name="Foliennummernplatzhalter 3"/>
          <p:cNvSpPr>
            <a:spLocks noGrp="1"/>
          </p:cNvSpPr>
          <p:nvPr>
            <p:ph type="sldNum"/>
          </p:nvPr>
        </p:nvSpPr>
        <p:spPr/>
        <p:txBody>
          <a:bodyPr/>
          <a:lstStyle/>
          <a:p>
            <a:fld id="{0805A671-4126-4AEF-9B9B-9513E6397EF5}" type="slidenum">
              <a:rPr lang="de-DE" smtClean="0"/>
              <a:t>13</a:t>
            </a:fld>
            <a:endParaRPr lang="de-DE"/>
          </a:p>
        </p:txBody>
      </p:sp>
    </p:spTree>
    <p:extLst>
      <p:ext uri="{BB962C8B-B14F-4D97-AF65-F5344CB8AC3E}">
        <p14:creationId xmlns:p14="http://schemas.microsoft.com/office/powerpoint/2010/main" val="1167460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https://www.toolsqa.com/git/difference-between-git-clone-and-git-fork/</a:t>
            </a:r>
            <a:endParaRPr lang="de-DE" dirty="0"/>
          </a:p>
          <a:p>
            <a:endParaRPr lang="de-DE" dirty="0"/>
          </a:p>
          <a:p>
            <a:r>
              <a:rPr lang="de-DE" dirty="0"/>
              <a:t>Übungsaufgabe</a:t>
            </a:r>
          </a:p>
          <a:p>
            <a:r>
              <a:rPr lang="de-DE" dirty="0" err="1"/>
              <a:t>Preißel</a:t>
            </a:r>
            <a:r>
              <a:rPr lang="de-DE" dirty="0"/>
              <a:t> S. 12, </a:t>
            </a:r>
            <a:r>
              <a:rPr lang="de-DE" dirty="0" err="1"/>
              <a:t>GitHub</a:t>
            </a:r>
            <a:endParaRPr lang="de-DE" dirty="0"/>
          </a:p>
          <a:p>
            <a:r>
              <a:rPr lang="de-DE" dirty="0" err="1"/>
              <a:t>Fork</a:t>
            </a:r>
            <a:r>
              <a:rPr lang="de-DE" dirty="0"/>
              <a:t> von Beispiel-</a:t>
            </a:r>
            <a:r>
              <a:rPr lang="de-DE" dirty="0" err="1"/>
              <a:t>Repo</a:t>
            </a:r>
            <a:endParaRPr lang="de-DE" dirty="0"/>
          </a:p>
          <a:p>
            <a:r>
              <a:rPr lang="de-DE" dirty="0"/>
              <a:t>Klon von </a:t>
            </a:r>
            <a:r>
              <a:rPr lang="de-DE" dirty="0" err="1"/>
              <a:t>Fork</a:t>
            </a:r>
            <a:endParaRPr lang="de-DE" dirty="0"/>
          </a:p>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14</a:t>
            </a:fld>
            <a:endParaRPr lang="de-DE"/>
          </a:p>
        </p:txBody>
      </p:sp>
    </p:spTree>
    <p:extLst>
      <p:ext uri="{BB962C8B-B14F-4D97-AF65-F5344CB8AC3E}">
        <p14:creationId xmlns:p14="http://schemas.microsoft.com/office/powerpoint/2010/main" val="296136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PreißelStachmann2019, S. 31 ff</a:t>
            </a:r>
          </a:p>
          <a:p>
            <a:endParaRPr lang="de-DE" dirty="0"/>
          </a:p>
          <a:p>
            <a:r>
              <a:rPr lang="de-DE" dirty="0"/>
              <a:t>S.32: Änderungszeitstempel wird beim </a:t>
            </a:r>
            <a:r>
              <a:rPr lang="de-DE" dirty="0" err="1"/>
              <a:t>Checkout</a:t>
            </a:r>
            <a:r>
              <a:rPr lang="de-DE" dirty="0"/>
              <a:t> auf die aktuelle Zeit gesetzt (</a:t>
            </a:r>
            <a:r>
              <a:rPr lang="de-DE" dirty="0" err="1"/>
              <a:t>Build</a:t>
            </a:r>
            <a:r>
              <a:rPr lang="de-DE" dirty="0"/>
              <a:t> Tools würden sonst bei älteren Dateien nicht getriggert)</a:t>
            </a:r>
          </a:p>
        </p:txBody>
      </p:sp>
      <p:sp>
        <p:nvSpPr>
          <p:cNvPr id="4" name="Foliennummernplatzhalter 3"/>
          <p:cNvSpPr>
            <a:spLocks noGrp="1"/>
          </p:cNvSpPr>
          <p:nvPr>
            <p:ph type="sldNum"/>
          </p:nvPr>
        </p:nvSpPr>
        <p:spPr/>
        <p:txBody>
          <a:bodyPr/>
          <a:lstStyle/>
          <a:p>
            <a:fld id="{0805A671-4126-4AEF-9B9B-9513E6397EF5}" type="slidenum">
              <a:rPr lang="de-DE" smtClean="0"/>
              <a:t>15</a:t>
            </a:fld>
            <a:endParaRPr lang="de-DE"/>
          </a:p>
        </p:txBody>
      </p:sp>
    </p:spTree>
    <p:extLst>
      <p:ext uri="{BB962C8B-B14F-4D97-AF65-F5344CB8AC3E}">
        <p14:creationId xmlns:p14="http://schemas.microsoft.com/office/powerpoint/2010/main" val="3214304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https://www.youtube.com/watch?v=uR6G2v_WsRA&amp;t=63s</a:t>
            </a:r>
            <a:endParaRPr lang="de-DE" dirty="0"/>
          </a:p>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16</a:t>
            </a:fld>
            <a:endParaRPr lang="de-DE"/>
          </a:p>
        </p:txBody>
      </p:sp>
    </p:spTree>
    <p:extLst>
      <p:ext uri="{BB962C8B-B14F-4D97-AF65-F5344CB8AC3E}">
        <p14:creationId xmlns:p14="http://schemas.microsoft.com/office/powerpoint/2010/main" val="1221896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https://git-scm.com/book/en/v2/Customizing-Git-Git-Configuration</a:t>
            </a:r>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17</a:t>
            </a:fld>
            <a:endParaRPr lang="de-DE"/>
          </a:p>
        </p:txBody>
      </p:sp>
    </p:spTree>
    <p:extLst>
      <p:ext uri="{BB962C8B-B14F-4D97-AF65-F5344CB8AC3E}">
        <p14:creationId xmlns:p14="http://schemas.microsoft.com/office/powerpoint/2010/main" val="3283524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413281">
              <a:defRPr/>
            </a:pPr>
            <a:r>
              <a:rPr lang="de-DE" dirty="0">
                <a:hlinkClick r:id="rId3"/>
              </a:rPr>
              <a:t>https://www.youtube.com/watch?v=uR6G2v_WsRA&amp;t=63s</a:t>
            </a:r>
            <a:endParaRPr lang="de-DE" dirty="0"/>
          </a:p>
          <a:p>
            <a:endParaRPr lang="de-DE" dirty="0">
              <a:hlinkClick r:id="rId4"/>
            </a:endParaRPr>
          </a:p>
          <a:p>
            <a:r>
              <a:rPr lang="de-DE" dirty="0">
                <a:hlinkClick r:id="rId4"/>
              </a:rPr>
              <a:t>https://git-scm.com/book/en/v2/Git-Tools-Reset-Demystified</a:t>
            </a:r>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18</a:t>
            </a:fld>
            <a:endParaRPr lang="de-DE"/>
          </a:p>
        </p:txBody>
      </p:sp>
    </p:spTree>
    <p:extLst>
      <p:ext uri="{BB962C8B-B14F-4D97-AF65-F5344CB8AC3E}">
        <p14:creationId xmlns:p14="http://schemas.microsoft.com/office/powerpoint/2010/main" val="4248289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https://marklodato.github.io/visual-git-guide/index-de.html</a:t>
            </a:r>
            <a:endParaRPr lang="de-DE" dirty="0"/>
          </a:p>
          <a:p>
            <a:endParaRPr lang="de-DE" dirty="0"/>
          </a:p>
          <a:p>
            <a:endParaRPr lang="de-DE" dirty="0"/>
          </a:p>
          <a:p>
            <a:r>
              <a:rPr lang="de-DE" dirty="0"/>
              <a:t>Workflow darstellen</a:t>
            </a:r>
          </a:p>
          <a:p>
            <a:r>
              <a:rPr lang="de-DE" dirty="0"/>
              <a:t>Übungsaufgabe</a:t>
            </a:r>
          </a:p>
          <a:p>
            <a:r>
              <a:rPr lang="de-DE" dirty="0" err="1"/>
              <a:t>Preißel</a:t>
            </a:r>
            <a:r>
              <a:rPr lang="de-DE" dirty="0"/>
              <a:t> S.11 ff.</a:t>
            </a:r>
          </a:p>
          <a:p>
            <a:endParaRPr lang="de-DE" dirty="0"/>
          </a:p>
          <a:p>
            <a:r>
              <a:rPr lang="de-DE" dirty="0"/>
              <a:t>Änderungen, Add, Status, Commit, Historie, Log</a:t>
            </a:r>
          </a:p>
          <a:p>
            <a:r>
              <a:rPr lang="de-DE" dirty="0"/>
              <a:t>Pull</a:t>
            </a:r>
          </a:p>
          <a:p>
            <a:r>
              <a:rPr lang="de-DE" dirty="0"/>
              <a:t>Push, Bare-Repository</a:t>
            </a:r>
          </a:p>
          <a:p>
            <a:endParaRPr lang="de-DE" dirty="0"/>
          </a:p>
          <a:p>
            <a:r>
              <a:rPr lang="de-DE" dirty="0" err="1"/>
              <a:t>Preißel</a:t>
            </a:r>
            <a:r>
              <a:rPr lang="de-DE" dirty="0"/>
              <a:t> S.21: Begriffe des Basis-Workflows</a:t>
            </a:r>
          </a:p>
          <a:p>
            <a:endParaRPr lang="de-DE" dirty="0"/>
          </a:p>
          <a:p>
            <a:r>
              <a:rPr lang="de-DE" dirty="0"/>
              <a:t>Stage-Bereich (S. 44)</a:t>
            </a:r>
          </a:p>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19</a:t>
            </a:fld>
            <a:endParaRPr lang="de-DE"/>
          </a:p>
        </p:txBody>
      </p:sp>
    </p:spTree>
    <p:extLst>
      <p:ext uri="{BB962C8B-B14F-4D97-AF65-F5344CB8AC3E}">
        <p14:creationId xmlns:p14="http://schemas.microsoft.com/office/powerpoint/2010/main" val="3747011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https://git-scm.com/book/en/v2/Git-Tools-Reset-Demystified</a:t>
            </a:r>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20</a:t>
            </a:fld>
            <a:endParaRPr lang="de-DE"/>
          </a:p>
        </p:txBody>
      </p:sp>
    </p:spTree>
    <p:extLst>
      <p:ext uri="{BB962C8B-B14F-4D97-AF65-F5344CB8AC3E}">
        <p14:creationId xmlns:p14="http://schemas.microsoft.com/office/powerpoint/2010/main" val="1994784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a:t>
            </a:r>
            <a:r>
              <a:rPr lang="de-DE" dirty="0" err="1"/>
              <a:t>blog.osteele.com</a:t>
            </a:r>
            <a:r>
              <a:rPr lang="de-DE" dirty="0"/>
              <a:t>/</a:t>
            </a:r>
            <a:r>
              <a:rPr lang="de-DE" dirty="0" err="1"/>
              <a:t>posts</a:t>
            </a:r>
            <a:r>
              <a:rPr lang="de-DE" dirty="0"/>
              <a:t>/2008/05/</a:t>
            </a:r>
            <a:r>
              <a:rPr lang="de-DE" dirty="0" err="1"/>
              <a:t>my</a:t>
            </a:r>
            <a:r>
              <a:rPr lang="de-DE" dirty="0"/>
              <a:t>-</a:t>
            </a:r>
            <a:r>
              <a:rPr lang="de-DE" dirty="0" err="1"/>
              <a:t>git</a:t>
            </a:r>
            <a:r>
              <a:rPr lang="de-DE" dirty="0"/>
              <a:t>-workflow/</a:t>
            </a:r>
          </a:p>
          <a:p>
            <a:endParaRPr lang="de-DE" dirty="0"/>
          </a:p>
          <a:p>
            <a:r>
              <a:rPr lang="de-DE" dirty="0"/>
              <a:t>nach: </a:t>
            </a:r>
            <a:r>
              <a:rPr lang="de-DE" dirty="0">
                <a:hlinkClick r:id="rId3"/>
              </a:rPr>
              <a:t>https://medium.com/@talgoldfus</a:t>
            </a:r>
            <a:r>
              <a:rPr lang="de-DE">
                <a:hlinkClick r:id="rId3"/>
              </a:rPr>
              <a:t>/better-understanding-gits-work-flow-in-order-to-properly-deal-with-merge-conflicts-part-i-760a366fc997</a:t>
            </a:r>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21</a:t>
            </a:fld>
            <a:endParaRPr lang="de-DE"/>
          </a:p>
        </p:txBody>
      </p:sp>
    </p:spTree>
    <p:extLst>
      <p:ext uri="{BB962C8B-B14F-4D97-AF65-F5344CB8AC3E}">
        <p14:creationId xmlns:p14="http://schemas.microsoft.com/office/powerpoint/2010/main" val="1160959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3</a:t>
            </a:fld>
            <a:endParaRPr lang="de-DE"/>
          </a:p>
        </p:txBody>
      </p:sp>
    </p:spTree>
    <p:extLst>
      <p:ext uri="{BB962C8B-B14F-4D97-AF65-F5344CB8AC3E}">
        <p14:creationId xmlns:p14="http://schemas.microsoft.com/office/powerpoint/2010/main" val="669719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PreißelStachmann2017, 59</a:t>
            </a:r>
          </a:p>
        </p:txBody>
      </p:sp>
      <p:sp>
        <p:nvSpPr>
          <p:cNvPr id="4" name="Foliennummernplatzhalter 3"/>
          <p:cNvSpPr>
            <a:spLocks noGrp="1"/>
          </p:cNvSpPr>
          <p:nvPr>
            <p:ph type="sldNum"/>
          </p:nvPr>
        </p:nvSpPr>
        <p:spPr/>
        <p:txBody>
          <a:bodyPr/>
          <a:lstStyle/>
          <a:p>
            <a:fld id="{0805A671-4126-4AEF-9B9B-9513E6397EF5}" type="slidenum">
              <a:rPr lang="de-DE" smtClean="0"/>
              <a:t>22</a:t>
            </a:fld>
            <a:endParaRPr lang="de-DE"/>
          </a:p>
        </p:txBody>
      </p:sp>
    </p:spTree>
    <p:extLst>
      <p:ext uri="{BB962C8B-B14F-4D97-AF65-F5344CB8AC3E}">
        <p14:creationId xmlns:p14="http://schemas.microsoft.com/office/powerpoint/2010/main" val="3711347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PreißelStachmann2019, S.32</a:t>
            </a:r>
          </a:p>
          <a:p>
            <a:endParaRPr lang="de-DE" dirty="0"/>
          </a:p>
          <a:p>
            <a:r>
              <a:rPr lang="de-DE" dirty="0">
                <a:hlinkClick r:id="rId3"/>
              </a:rPr>
              <a:t>https://marklodato.github.io/visual-git-guide/index-de.html</a:t>
            </a:r>
            <a:endParaRPr lang="de-DE" dirty="0"/>
          </a:p>
          <a:p>
            <a:r>
              <a:rPr lang="de-DE" dirty="0"/>
              <a:t>- Der Vorgänger wird verworfen, wenn nichts mehr auf ihn verweist</a:t>
            </a:r>
            <a:endParaRPr lang="en-DE" dirty="0"/>
          </a:p>
        </p:txBody>
      </p:sp>
      <p:sp>
        <p:nvSpPr>
          <p:cNvPr id="4" name="Slide Number Placeholder 3"/>
          <p:cNvSpPr>
            <a:spLocks noGrp="1"/>
          </p:cNvSpPr>
          <p:nvPr>
            <p:ph type="sldNum"/>
          </p:nvPr>
        </p:nvSpPr>
        <p:spPr/>
        <p:txBody>
          <a:bodyPr/>
          <a:lstStyle/>
          <a:p>
            <a:fld id="{0805A671-4126-4AEF-9B9B-9513E6397EF5}" type="slidenum">
              <a:rPr lang="de-DE" smtClean="0"/>
              <a:t>24</a:t>
            </a:fld>
            <a:endParaRPr lang="de-DE"/>
          </a:p>
        </p:txBody>
      </p:sp>
    </p:spTree>
    <p:extLst>
      <p:ext uri="{BB962C8B-B14F-4D97-AF65-F5344CB8AC3E}">
        <p14:creationId xmlns:p14="http://schemas.microsoft.com/office/powerpoint/2010/main" val="44561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PreißelStachmann2019, 40</a:t>
            </a:r>
          </a:p>
        </p:txBody>
      </p:sp>
      <p:sp>
        <p:nvSpPr>
          <p:cNvPr id="4" name="Foliennummernplatzhalter 3"/>
          <p:cNvSpPr>
            <a:spLocks noGrp="1"/>
          </p:cNvSpPr>
          <p:nvPr>
            <p:ph type="sldNum"/>
          </p:nvPr>
        </p:nvSpPr>
        <p:spPr/>
        <p:txBody>
          <a:bodyPr/>
          <a:lstStyle/>
          <a:p>
            <a:fld id="{0805A671-4126-4AEF-9B9B-9513E6397EF5}" type="slidenum">
              <a:rPr lang="de-DE" smtClean="0"/>
              <a:t>26</a:t>
            </a:fld>
            <a:endParaRPr lang="de-DE"/>
          </a:p>
        </p:txBody>
      </p:sp>
    </p:spTree>
    <p:extLst>
      <p:ext uri="{BB962C8B-B14F-4D97-AF65-F5344CB8AC3E}">
        <p14:creationId xmlns:p14="http://schemas.microsoft.com/office/powerpoint/2010/main" val="2908984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30</a:t>
            </a:fld>
            <a:endParaRPr lang="de-DE"/>
          </a:p>
        </p:txBody>
      </p:sp>
    </p:spTree>
    <p:extLst>
      <p:ext uri="{BB962C8B-B14F-4D97-AF65-F5344CB8AC3E}">
        <p14:creationId xmlns:p14="http://schemas.microsoft.com/office/powerpoint/2010/main" val="2350941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31</a:t>
            </a:fld>
            <a:endParaRPr lang="de-DE"/>
          </a:p>
        </p:txBody>
      </p:sp>
    </p:spTree>
    <p:extLst>
      <p:ext uri="{BB962C8B-B14F-4D97-AF65-F5344CB8AC3E}">
        <p14:creationId xmlns:p14="http://schemas.microsoft.com/office/powerpoint/2010/main" val="2065363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32</a:t>
            </a:fld>
            <a:endParaRPr lang="de-DE"/>
          </a:p>
        </p:txBody>
      </p:sp>
    </p:spTree>
    <p:extLst>
      <p:ext uri="{BB962C8B-B14F-4D97-AF65-F5344CB8AC3E}">
        <p14:creationId xmlns:p14="http://schemas.microsoft.com/office/powerpoint/2010/main" val="3077515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Wikipedia englisch (</a:t>
            </a:r>
            <a:r>
              <a:rPr lang="de-DE" dirty="0" err="1"/>
              <a:t>Merge</a:t>
            </a:r>
            <a:r>
              <a:rPr lang="de-DE" dirty="0"/>
              <a:t>)</a:t>
            </a:r>
          </a:p>
          <a:p>
            <a:endParaRPr lang="de-DE" dirty="0"/>
          </a:p>
          <a:p>
            <a:r>
              <a:rPr lang="de-DE" dirty="0">
                <a:hlinkClick r:id="rId3"/>
              </a:rPr>
              <a:t>https://www.atlassian.com/git/tutorials/using-branches/merge-strategy</a:t>
            </a:r>
            <a:endParaRPr lang="de-DE" dirty="0"/>
          </a:p>
          <a:p>
            <a:endParaRPr lang="de-DE" dirty="0"/>
          </a:p>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33</a:t>
            </a:fld>
            <a:endParaRPr lang="de-DE"/>
          </a:p>
        </p:txBody>
      </p:sp>
    </p:spTree>
    <p:extLst>
      <p:ext uri="{BB962C8B-B14F-4D97-AF65-F5344CB8AC3E}">
        <p14:creationId xmlns:p14="http://schemas.microsoft.com/office/powerpoint/2010/main" val="1177901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34</a:t>
            </a:fld>
            <a:endParaRPr lang="de-DE"/>
          </a:p>
        </p:txBody>
      </p:sp>
    </p:spTree>
    <p:extLst>
      <p:ext uri="{BB962C8B-B14F-4D97-AF65-F5344CB8AC3E}">
        <p14:creationId xmlns:p14="http://schemas.microsoft.com/office/powerpoint/2010/main" val="8462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Silverman</a:t>
            </a:r>
            <a:r>
              <a:rPr lang="de-DE" dirty="0"/>
              <a:t>: </a:t>
            </a:r>
            <a:r>
              <a:rPr lang="de-DE" dirty="0" err="1"/>
              <a:t>Git</a:t>
            </a:r>
            <a:r>
              <a:rPr lang="de-DE" dirty="0"/>
              <a:t> Pocket Guide</a:t>
            </a:r>
          </a:p>
        </p:txBody>
      </p:sp>
      <p:sp>
        <p:nvSpPr>
          <p:cNvPr id="4" name="Foliennummernplatzhalter 3"/>
          <p:cNvSpPr>
            <a:spLocks noGrp="1"/>
          </p:cNvSpPr>
          <p:nvPr>
            <p:ph type="sldNum"/>
          </p:nvPr>
        </p:nvSpPr>
        <p:spPr/>
        <p:txBody>
          <a:bodyPr/>
          <a:lstStyle/>
          <a:p>
            <a:fld id="{0805A671-4126-4AEF-9B9B-9513E6397EF5}" type="slidenum">
              <a:rPr lang="de-DE" smtClean="0"/>
              <a:t>35</a:t>
            </a:fld>
            <a:endParaRPr lang="de-DE"/>
          </a:p>
        </p:txBody>
      </p:sp>
    </p:spTree>
    <p:extLst>
      <p:ext uri="{BB962C8B-B14F-4D97-AF65-F5344CB8AC3E}">
        <p14:creationId xmlns:p14="http://schemas.microsoft.com/office/powerpoint/2010/main" val="2783320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Loeliger</a:t>
            </a:r>
            <a:r>
              <a:rPr lang="de-DE" dirty="0"/>
              <a:t> und </a:t>
            </a:r>
            <a:r>
              <a:rPr lang="de-DE" dirty="0" err="1"/>
              <a:t>Cullough</a:t>
            </a:r>
            <a:r>
              <a:rPr lang="de-DE" dirty="0"/>
              <a:t> 2012: Version Control </a:t>
            </a:r>
            <a:r>
              <a:rPr lang="de-DE" dirty="0" err="1"/>
              <a:t>with</a:t>
            </a:r>
            <a:r>
              <a:rPr lang="de-DE" dirty="0"/>
              <a:t> </a:t>
            </a:r>
            <a:r>
              <a:rPr lang="de-DE" dirty="0" err="1"/>
              <a:t>Git</a:t>
            </a:r>
            <a:endParaRPr lang="de-DE" dirty="0"/>
          </a:p>
          <a:p>
            <a:r>
              <a:rPr lang="de-DE" dirty="0">
                <a:hlinkClick r:id="rId3"/>
              </a:rPr>
              <a:t>https://en.wikipedia.org/wiki/Merge_(version_control)#Three-way_merge</a:t>
            </a:r>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36</a:t>
            </a:fld>
            <a:endParaRPr lang="de-DE"/>
          </a:p>
        </p:txBody>
      </p:sp>
    </p:spTree>
    <p:extLst>
      <p:ext uri="{BB962C8B-B14F-4D97-AF65-F5344CB8AC3E}">
        <p14:creationId xmlns:p14="http://schemas.microsoft.com/office/powerpoint/2010/main" val="127252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Gromer, AES</a:t>
            </a:r>
          </a:p>
          <a:p>
            <a:r>
              <a:rPr lang="de-DE" dirty="0"/>
              <a:t>aus: </a:t>
            </a:r>
            <a:r>
              <a:rPr lang="de-DE" dirty="0" err="1"/>
              <a:t>Rochkind</a:t>
            </a:r>
            <a:r>
              <a:rPr lang="de-DE" dirty="0"/>
              <a:t>, 1975: The </a:t>
            </a:r>
            <a:r>
              <a:rPr lang="de-DE" dirty="0" err="1"/>
              <a:t>source</a:t>
            </a:r>
            <a:r>
              <a:rPr lang="de-DE" dirty="0"/>
              <a:t> </a:t>
            </a:r>
            <a:r>
              <a:rPr lang="de-DE" dirty="0" err="1"/>
              <a:t>code</a:t>
            </a:r>
            <a:r>
              <a:rPr lang="de-DE" dirty="0"/>
              <a:t> </a:t>
            </a:r>
            <a:r>
              <a:rPr lang="de-DE" dirty="0" err="1"/>
              <a:t>control</a:t>
            </a:r>
            <a:r>
              <a:rPr lang="de-DE" dirty="0"/>
              <a:t> </a:t>
            </a:r>
            <a:r>
              <a:rPr lang="de-DE" dirty="0" err="1"/>
              <a:t>system</a:t>
            </a:r>
            <a:r>
              <a:rPr lang="de-DE" dirty="0"/>
              <a:t> (IEEE Transactions on SE)</a:t>
            </a:r>
          </a:p>
        </p:txBody>
      </p:sp>
      <p:sp>
        <p:nvSpPr>
          <p:cNvPr id="4" name="Foliennummernplatzhalter 3"/>
          <p:cNvSpPr>
            <a:spLocks noGrp="1"/>
          </p:cNvSpPr>
          <p:nvPr>
            <p:ph type="sldNum"/>
          </p:nvPr>
        </p:nvSpPr>
        <p:spPr/>
        <p:txBody>
          <a:bodyPr/>
          <a:lstStyle/>
          <a:p>
            <a:fld id="{0805A671-4126-4AEF-9B9B-9513E6397EF5}" type="slidenum">
              <a:rPr lang="de-DE" smtClean="0"/>
              <a:t>4</a:t>
            </a:fld>
            <a:endParaRPr lang="de-DE"/>
          </a:p>
        </p:txBody>
      </p:sp>
    </p:spTree>
    <p:extLst>
      <p:ext uri="{BB962C8B-B14F-4D97-AF65-F5344CB8AC3E}">
        <p14:creationId xmlns:p14="http://schemas.microsoft.com/office/powerpoint/2010/main" val="2061161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https://en.wikipedia.org/wiki/Merge_(version_control)#Three-way_merge</a:t>
            </a:r>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37</a:t>
            </a:fld>
            <a:endParaRPr lang="de-DE"/>
          </a:p>
        </p:txBody>
      </p:sp>
    </p:spTree>
    <p:extLst>
      <p:ext uri="{BB962C8B-B14F-4D97-AF65-F5344CB8AC3E}">
        <p14:creationId xmlns:p14="http://schemas.microsoft.com/office/powerpoint/2010/main" val="375941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find-</a:t>
            </a:r>
            <a:r>
              <a:rPr lang="de-DE" dirty="0" err="1"/>
              <a:t>renames</a:t>
            </a:r>
            <a:r>
              <a:rPr lang="de-DE" dirty="0"/>
              <a:t>: Standard ist 100%</a:t>
            </a:r>
          </a:p>
        </p:txBody>
      </p:sp>
      <p:sp>
        <p:nvSpPr>
          <p:cNvPr id="4" name="Foliennummernplatzhalter 3"/>
          <p:cNvSpPr>
            <a:spLocks noGrp="1"/>
          </p:cNvSpPr>
          <p:nvPr>
            <p:ph type="sldNum"/>
          </p:nvPr>
        </p:nvSpPr>
        <p:spPr/>
        <p:txBody>
          <a:bodyPr/>
          <a:lstStyle/>
          <a:p>
            <a:fld id="{0805A671-4126-4AEF-9B9B-9513E6397EF5}" type="slidenum">
              <a:rPr lang="de-DE" smtClean="0"/>
              <a:t>38</a:t>
            </a:fld>
            <a:endParaRPr lang="de-DE"/>
          </a:p>
        </p:txBody>
      </p:sp>
    </p:spTree>
    <p:extLst>
      <p:ext uri="{BB962C8B-B14F-4D97-AF65-F5344CB8AC3E}">
        <p14:creationId xmlns:p14="http://schemas.microsoft.com/office/powerpoint/2010/main" val="2201782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https://marklodato.github.io/visual-git-guide/index-de.html</a:t>
            </a:r>
            <a:endParaRPr lang="de-DE" dirty="0"/>
          </a:p>
          <a:p>
            <a:endParaRPr lang="de-DE" sz="1100" dirty="0"/>
          </a:p>
          <a:p>
            <a:r>
              <a:rPr lang="de-DE" sz="1100" dirty="0"/>
              <a:t>Links:</a:t>
            </a:r>
          </a:p>
          <a:p>
            <a:r>
              <a:rPr lang="de-DE" sz="1100" dirty="0"/>
              <a:t>Der obige Befehl nimmt alle </a:t>
            </a:r>
            <a:r>
              <a:rPr lang="de-DE" sz="1100" dirty="0" err="1"/>
              <a:t>Commits</a:t>
            </a:r>
            <a:r>
              <a:rPr lang="de-DE" sz="1100" dirty="0"/>
              <a:t>, die im </a:t>
            </a:r>
            <a:r>
              <a:rPr lang="de-DE" sz="1100" dirty="0" err="1"/>
              <a:t>Branch</a:t>
            </a:r>
            <a:r>
              <a:rPr lang="de-DE" sz="1100" dirty="0"/>
              <a:t> </a:t>
            </a:r>
            <a:r>
              <a:rPr lang="de-DE" sz="1100" i="1" dirty="0" err="1"/>
              <a:t>topic</a:t>
            </a:r>
            <a:r>
              <a:rPr lang="de-DE" sz="1100" dirty="0"/>
              <a:t>, aber nicht im </a:t>
            </a:r>
            <a:r>
              <a:rPr lang="de-DE" sz="1100" dirty="0" err="1"/>
              <a:t>Branch</a:t>
            </a:r>
            <a:r>
              <a:rPr lang="de-DE" sz="1100" dirty="0"/>
              <a:t> </a:t>
            </a:r>
            <a:r>
              <a:rPr lang="de-DE" sz="1100" i="1" dirty="0" err="1"/>
              <a:t>master</a:t>
            </a:r>
            <a:r>
              <a:rPr lang="de-DE" sz="1100" dirty="0"/>
              <a:t> existieren (</a:t>
            </a:r>
            <a:r>
              <a:rPr lang="de-DE" sz="1100" i="1" dirty="0"/>
              <a:t>169a6</a:t>
            </a:r>
            <a:r>
              <a:rPr lang="de-DE" sz="1100" dirty="0"/>
              <a:t> und </a:t>
            </a:r>
            <a:r>
              <a:rPr lang="de-DE" sz="1100" i="1" dirty="0"/>
              <a:t>2c33a</a:t>
            </a:r>
            <a:r>
              <a:rPr lang="de-DE" sz="1100" dirty="0"/>
              <a:t>), spielt diese auf den </a:t>
            </a:r>
            <a:r>
              <a:rPr lang="de-DE" sz="1100" dirty="0" err="1"/>
              <a:t>Branch</a:t>
            </a:r>
            <a:r>
              <a:rPr lang="de-DE" sz="1100" dirty="0"/>
              <a:t> </a:t>
            </a:r>
            <a:r>
              <a:rPr lang="de-DE" sz="1100" i="1" dirty="0" err="1"/>
              <a:t>master</a:t>
            </a:r>
            <a:r>
              <a:rPr lang="de-DE" sz="1100" dirty="0"/>
              <a:t> auf und verschiebt dann den </a:t>
            </a:r>
            <a:r>
              <a:rPr lang="de-DE" sz="1100" dirty="0" err="1"/>
              <a:t>Branch</a:t>
            </a:r>
            <a:r>
              <a:rPr lang="de-DE" sz="1100" dirty="0"/>
              <a:t> sowie den </a:t>
            </a:r>
            <a:r>
              <a:rPr lang="de-DE" sz="1100" i="1" dirty="0"/>
              <a:t>HEAD</a:t>
            </a:r>
            <a:r>
              <a:rPr lang="de-DE" sz="1100" dirty="0"/>
              <a:t> auf den zuletzt angehängten Commit. Beachte, dass danach nichts mehr auf die alten </a:t>
            </a:r>
            <a:r>
              <a:rPr lang="de-DE" sz="1100" dirty="0" err="1"/>
              <a:t>Commits</a:t>
            </a:r>
            <a:r>
              <a:rPr lang="de-DE" sz="1100" dirty="0"/>
              <a:t> verweist und diese gegebenenfalls von der </a:t>
            </a:r>
            <a:r>
              <a:rPr lang="de-DE" sz="1100" dirty="0" err="1"/>
              <a:t>Garbage</a:t>
            </a:r>
            <a:r>
              <a:rPr lang="de-DE" sz="1100" dirty="0"/>
              <a:t> Collection gelöscht werden.</a:t>
            </a:r>
          </a:p>
          <a:p>
            <a:endParaRPr lang="de-DE" sz="1100" dirty="0"/>
          </a:p>
          <a:p>
            <a:r>
              <a:rPr lang="de-DE" sz="1100" dirty="0"/>
              <a:t>Rechts:</a:t>
            </a:r>
          </a:p>
          <a:p>
            <a:r>
              <a:rPr lang="de-DE" sz="1100" dirty="0"/>
              <a:t>Mit der Option </a:t>
            </a:r>
            <a:r>
              <a:rPr lang="de-DE" dirty="0"/>
              <a:t>--</a:t>
            </a:r>
            <a:r>
              <a:rPr lang="de-DE" dirty="0" err="1"/>
              <a:t>onto</a:t>
            </a:r>
            <a:r>
              <a:rPr lang="de-DE" sz="1100" dirty="0"/>
              <a:t> </a:t>
            </a:r>
            <a:r>
              <a:rPr lang="de-DE" sz="1100" dirty="0" err="1"/>
              <a:t>läßt</a:t>
            </a:r>
            <a:r>
              <a:rPr lang="de-DE" sz="1100" dirty="0"/>
              <a:t> sich einschränken, wie weit </a:t>
            </a:r>
            <a:r>
              <a:rPr lang="de-DE" dirty="0" err="1"/>
              <a:t>rebase</a:t>
            </a:r>
            <a:r>
              <a:rPr lang="de-DE" sz="1100" dirty="0"/>
              <a:t> beim Neuaufspielen zurückgehen soll. Das folgende Kommando hängt an den </a:t>
            </a:r>
            <a:r>
              <a:rPr lang="de-DE" sz="1100" i="1" dirty="0" err="1"/>
              <a:t>master</a:t>
            </a:r>
            <a:r>
              <a:rPr lang="de-DE" sz="1100" dirty="0"/>
              <a:t> die letzten </a:t>
            </a:r>
            <a:r>
              <a:rPr lang="de-DE" sz="1100" dirty="0" err="1"/>
              <a:t>Commits</a:t>
            </a:r>
            <a:r>
              <a:rPr lang="de-DE" sz="1100" dirty="0"/>
              <a:t> aus dem aktuellen </a:t>
            </a:r>
            <a:r>
              <a:rPr lang="de-DE" sz="1100" dirty="0" err="1"/>
              <a:t>Branch</a:t>
            </a:r>
            <a:r>
              <a:rPr lang="de-DE" sz="1100" dirty="0"/>
              <a:t> </a:t>
            </a:r>
            <a:r>
              <a:rPr lang="de-DE" sz="1100" i="1" dirty="0"/>
              <a:t>nach</a:t>
            </a:r>
            <a:r>
              <a:rPr lang="de-DE" sz="1100" dirty="0"/>
              <a:t> dem Commit </a:t>
            </a:r>
            <a:r>
              <a:rPr lang="de-DE" sz="1100" i="1" dirty="0"/>
              <a:t>169a6</a:t>
            </a:r>
            <a:r>
              <a:rPr lang="de-DE" sz="1100" dirty="0"/>
              <a:t> an (nur </a:t>
            </a:r>
            <a:r>
              <a:rPr lang="de-DE" sz="1100" i="1" dirty="0"/>
              <a:t>2c33a</a:t>
            </a:r>
            <a:r>
              <a:rPr lang="de-DE" sz="1100" dirty="0"/>
              <a:t>).</a:t>
            </a:r>
          </a:p>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43</a:t>
            </a:fld>
            <a:endParaRPr lang="de-DE"/>
          </a:p>
        </p:txBody>
      </p:sp>
    </p:spTree>
    <p:extLst>
      <p:ext uri="{BB962C8B-B14F-4D97-AF65-F5344CB8AC3E}">
        <p14:creationId xmlns:p14="http://schemas.microsoft.com/office/powerpoint/2010/main" val="4114174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https://www.atlassian.com/git/tutorials/using-branches/merge-strategy</a:t>
            </a:r>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44</a:t>
            </a:fld>
            <a:endParaRPr lang="de-DE"/>
          </a:p>
        </p:txBody>
      </p:sp>
    </p:spTree>
    <p:extLst>
      <p:ext uri="{BB962C8B-B14F-4D97-AF65-F5344CB8AC3E}">
        <p14:creationId xmlns:p14="http://schemas.microsoft.com/office/powerpoint/2010/main" val="338963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PreißelStachmann2019, S. 1</a:t>
            </a:r>
          </a:p>
        </p:txBody>
      </p:sp>
      <p:sp>
        <p:nvSpPr>
          <p:cNvPr id="4" name="Foliennummernplatzhalter 3"/>
          <p:cNvSpPr>
            <a:spLocks noGrp="1"/>
          </p:cNvSpPr>
          <p:nvPr>
            <p:ph type="sldNum"/>
          </p:nvPr>
        </p:nvSpPr>
        <p:spPr/>
        <p:txBody>
          <a:bodyPr/>
          <a:lstStyle/>
          <a:p>
            <a:fld id="{0805A671-4126-4AEF-9B9B-9513E6397EF5}" type="slidenum">
              <a:rPr lang="de-DE" smtClean="0"/>
              <a:t>5</a:t>
            </a:fld>
            <a:endParaRPr lang="de-DE"/>
          </a:p>
        </p:txBody>
      </p:sp>
    </p:spTree>
    <p:extLst>
      <p:ext uri="{BB962C8B-B14F-4D97-AF65-F5344CB8AC3E}">
        <p14:creationId xmlns:p14="http://schemas.microsoft.com/office/powerpoint/2010/main" val="2494788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413281">
              <a:defRPr/>
            </a:pPr>
            <a:r>
              <a:rPr lang="de-DE" dirty="0"/>
              <a:t>PreißelStachmann2019, S. 2</a:t>
            </a:r>
          </a:p>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6</a:t>
            </a:fld>
            <a:endParaRPr lang="de-DE"/>
          </a:p>
        </p:txBody>
      </p:sp>
    </p:spTree>
    <p:extLst>
      <p:ext uri="{BB962C8B-B14F-4D97-AF65-F5344CB8AC3E}">
        <p14:creationId xmlns:p14="http://schemas.microsoft.com/office/powerpoint/2010/main" val="649252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PreißelStachmann2019, S.3</a:t>
            </a:r>
          </a:p>
          <a:p>
            <a:endParaRPr lang="de-DE" dirty="0"/>
          </a:p>
          <a:p>
            <a:pPr marL="173902" indent="-173902">
              <a:buFont typeface="Arial" panose="020B0604020202020204" pitchFamily="34" charset="0"/>
              <a:buChar char="•"/>
            </a:pPr>
            <a:r>
              <a:rPr lang="de-DE" dirty="0"/>
              <a:t>Hohe Performance: Fast alle Operationen werden ohne Netzwerkzugriff lokal durchgeführt.</a:t>
            </a:r>
          </a:p>
          <a:p>
            <a:pPr marL="173902" indent="-173902">
              <a:buFont typeface="Arial" panose="020B0604020202020204" pitchFamily="34" charset="0"/>
              <a:buChar char="•"/>
            </a:pPr>
            <a:r>
              <a:rPr lang="de-DE" dirty="0" err="1"/>
              <a:t>Efﬁziente</a:t>
            </a:r>
            <a:r>
              <a:rPr lang="de-DE" dirty="0"/>
              <a:t> Arbeitsweisen: Entwickler können lokale </a:t>
            </a:r>
            <a:r>
              <a:rPr lang="de-DE" dirty="0" err="1"/>
              <a:t>Branches</a:t>
            </a:r>
            <a:r>
              <a:rPr lang="de-DE" dirty="0"/>
              <a:t> benutzen, um schnell zwischen verschiedenen Aufgaben zu wechseln. </a:t>
            </a:r>
          </a:p>
          <a:p>
            <a:pPr marL="173902" indent="-173902">
              <a:buFont typeface="Arial" panose="020B0604020202020204" pitchFamily="34" charset="0"/>
              <a:buChar char="•"/>
            </a:pPr>
            <a:r>
              <a:rPr lang="de-DE" dirty="0" err="1"/>
              <a:t>Ofﬂine</a:t>
            </a:r>
            <a:r>
              <a:rPr lang="de-DE" dirty="0"/>
              <a:t>-Fähigkeit: Entwickler können ohne Serververbindung </a:t>
            </a:r>
            <a:r>
              <a:rPr lang="de-DE" dirty="0" err="1"/>
              <a:t>Commits</a:t>
            </a:r>
            <a:r>
              <a:rPr lang="de-DE" dirty="0"/>
              <a:t> durchführen, </a:t>
            </a:r>
            <a:r>
              <a:rPr lang="de-DE" dirty="0" err="1"/>
              <a:t>Branches</a:t>
            </a:r>
            <a:r>
              <a:rPr lang="de-DE" dirty="0"/>
              <a:t> anlegen, Versionen taggen etc. und diese erst später übertragen.</a:t>
            </a:r>
          </a:p>
          <a:p>
            <a:pPr marL="173902" indent="-173902">
              <a:buFont typeface="Arial" panose="020B0604020202020204" pitchFamily="34" charset="0"/>
              <a:buChar char="•"/>
            </a:pPr>
            <a:r>
              <a:rPr lang="de-DE" dirty="0"/>
              <a:t>Flexibilität der Entwicklungsprozesse: In Teams und Unternehmen können spezielle </a:t>
            </a:r>
            <a:r>
              <a:rPr lang="de-DE" dirty="0" err="1"/>
              <a:t>Repositorys</a:t>
            </a:r>
            <a:r>
              <a:rPr lang="de-DE" dirty="0"/>
              <a:t> angelegt werden, um mit anderen Abteilungen, z. B. den Testern, zu kommunizieren. Änderungen werden einfach durch ein Push in dieses Repository freigegeben. </a:t>
            </a:r>
          </a:p>
          <a:p>
            <a:pPr marL="173902" indent="-173902">
              <a:buFont typeface="Arial" panose="020B0604020202020204" pitchFamily="34" charset="0"/>
              <a:buChar char="•"/>
            </a:pPr>
            <a:r>
              <a:rPr lang="de-DE" dirty="0"/>
              <a:t>Backup: Jeder Entwickler hat eine Kopie des </a:t>
            </a:r>
            <a:r>
              <a:rPr lang="de-DE" dirty="0" err="1"/>
              <a:t>Repositorys</a:t>
            </a:r>
            <a:r>
              <a:rPr lang="de-DE" dirty="0"/>
              <a:t> mit einer vollständigen Historie. Somit ist die Wahrscheinlichkeit minimal, durch einen Serverausfall Daten zu verlieren.</a:t>
            </a:r>
          </a:p>
          <a:p>
            <a:pPr marL="173902" indent="-173902">
              <a:buFont typeface="Arial" panose="020B0604020202020204" pitchFamily="34" charset="0"/>
              <a:buChar char="•"/>
            </a:pPr>
            <a:r>
              <a:rPr lang="de-DE" dirty="0"/>
              <a:t>Wartbarkeit: </a:t>
            </a:r>
            <a:r>
              <a:rPr lang="de-DE" dirty="0" err="1"/>
              <a:t>Knifﬂige</a:t>
            </a:r>
            <a:r>
              <a:rPr lang="de-DE" dirty="0"/>
              <a:t> Umstrukturierungen kann man zunächst auf einer Kopie des </a:t>
            </a:r>
            <a:r>
              <a:rPr lang="de-DE" dirty="0" err="1"/>
              <a:t>Repositorys</a:t>
            </a:r>
            <a:r>
              <a:rPr lang="de-DE" dirty="0"/>
              <a:t> erproben, bevor man sie in das </a:t>
            </a:r>
            <a:r>
              <a:rPr lang="de-DE" dirty="0" err="1"/>
              <a:t>OriginalRepository</a:t>
            </a:r>
            <a:r>
              <a:rPr lang="de-DE" dirty="0"/>
              <a:t> überträgt.</a:t>
            </a:r>
          </a:p>
          <a:p>
            <a:pPr marL="173902" indent="-173902">
              <a:buFont typeface="Arial" panose="020B0604020202020204" pitchFamily="34" charset="0"/>
              <a:buChar char="•"/>
            </a:pPr>
            <a:endParaRPr lang="de-DE" dirty="0"/>
          </a:p>
          <a:p>
            <a:r>
              <a:rPr lang="de-DE" dirty="0"/>
              <a:t>Zitat aus: </a:t>
            </a:r>
            <a:r>
              <a:rPr lang="de-DE" dirty="0">
                <a:hlinkClick r:id="rId3"/>
              </a:rPr>
              <a:t>https://stackoverflow.com/questions/4415127/git-vs-team-foundation-server</a:t>
            </a:r>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7</a:t>
            </a:fld>
            <a:endParaRPr lang="de-DE"/>
          </a:p>
        </p:txBody>
      </p:sp>
    </p:spTree>
    <p:extLst>
      <p:ext uri="{BB962C8B-B14F-4D97-AF65-F5344CB8AC3E}">
        <p14:creationId xmlns:p14="http://schemas.microsoft.com/office/powerpoint/2010/main" val="3775116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PreißelStachmann2017, vii</a:t>
            </a:r>
          </a:p>
          <a:p>
            <a:endParaRPr lang="de-DE" dirty="0"/>
          </a:p>
          <a:p>
            <a:r>
              <a:rPr lang="de-DE" dirty="0">
                <a:hlinkClick r:id="rId3"/>
              </a:rPr>
              <a:t>https://en.wikipedia.org/wiki/Git</a:t>
            </a:r>
            <a:endParaRPr lang="en-DE" dirty="0"/>
          </a:p>
        </p:txBody>
      </p:sp>
      <p:sp>
        <p:nvSpPr>
          <p:cNvPr id="4" name="Slide Number Placeholder 3"/>
          <p:cNvSpPr>
            <a:spLocks noGrp="1"/>
          </p:cNvSpPr>
          <p:nvPr>
            <p:ph type="sldNum"/>
          </p:nvPr>
        </p:nvSpPr>
        <p:spPr/>
        <p:txBody>
          <a:bodyPr/>
          <a:lstStyle/>
          <a:p>
            <a:fld id="{0805A671-4126-4AEF-9B9B-9513E6397EF5}" type="slidenum">
              <a:rPr lang="de-DE" smtClean="0"/>
              <a:t>8</a:t>
            </a:fld>
            <a:endParaRPr lang="de-DE"/>
          </a:p>
        </p:txBody>
      </p:sp>
    </p:spTree>
    <p:extLst>
      <p:ext uri="{BB962C8B-B14F-4D97-AF65-F5344CB8AC3E}">
        <p14:creationId xmlns:p14="http://schemas.microsoft.com/office/powerpoint/2010/main" val="3140831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0805A671-4126-4AEF-9B9B-9513E6397EF5}" type="slidenum">
              <a:rPr lang="de-DE" smtClean="0"/>
              <a:t>9</a:t>
            </a:fld>
            <a:endParaRPr lang="de-DE"/>
          </a:p>
        </p:txBody>
      </p:sp>
    </p:spTree>
    <p:extLst>
      <p:ext uri="{BB962C8B-B14F-4D97-AF65-F5344CB8AC3E}">
        <p14:creationId xmlns:p14="http://schemas.microsoft.com/office/powerpoint/2010/main" val="2814325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PreißelStachmann2017</a:t>
            </a:r>
            <a:r>
              <a:rPr lang="de-DE" dirty="0"/>
              <a:t>, vii</a:t>
            </a:r>
            <a:endParaRPr lang="en-DE" dirty="0"/>
          </a:p>
        </p:txBody>
      </p:sp>
      <p:sp>
        <p:nvSpPr>
          <p:cNvPr id="4" name="Slide Number Placeholder 3"/>
          <p:cNvSpPr>
            <a:spLocks noGrp="1"/>
          </p:cNvSpPr>
          <p:nvPr>
            <p:ph type="sldNum"/>
          </p:nvPr>
        </p:nvSpPr>
        <p:spPr/>
        <p:txBody>
          <a:bodyPr/>
          <a:lstStyle/>
          <a:p>
            <a:fld id="{0805A671-4126-4AEF-9B9B-9513E6397EF5}" type="slidenum">
              <a:rPr lang="de-DE" smtClean="0"/>
              <a:t>10</a:t>
            </a:fld>
            <a:endParaRPr lang="de-DE"/>
          </a:p>
        </p:txBody>
      </p:sp>
    </p:spTree>
    <p:extLst>
      <p:ext uri="{BB962C8B-B14F-4D97-AF65-F5344CB8AC3E}">
        <p14:creationId xmlns:p14="http://schemas.microsoft.com/office/powerpoint/2010/main" val="121025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hyperlink" Target="mailto:peter.hertkorn@reutlingen-university.de"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07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noEditPoints="1"/>
          </p:cNvSpPr>
          <p:nvPr>
            <p:ph type="title"/>
          </p:nvPr>
        </p:nvSpPr>
        <p:spPr/>
        <p:txBody>
          <a:bodyPr/>
          <a:lstStyle>
            <a:lvl1pPr>
              <a:defRPr>
                <a:solidFill>
                  <a:srgbClr val="BE9E57"/>
                </a:solidFill>
                <a:effectLst/>
              </a:defRPr>
            </a:lvl1pPr>
          </a:lstStyle>
          <a:p>
            <a:r>
              <a:rPr lang="de-DE" dirty="0"/>
              <a:t>Titelmasterformat durch Klicken bearbeiten</a:t>
            </a:r>
          </a:p>
        </p:txBody>
      </p:sp>
      <p:sp>
        <p:nvSpPr>
          <p:cNvPr id="3" name="Inhaltsplatzhalter 2"/>
          <p:cNvSpPr>
            <a:spLocks noGrp="1" noEditPoints="1"/>
          </p:cNvSpPr>
          <p:nvPr>
            <p:ph idx="1"/>
          </p:nvPr>
        </p:nvSpPr>
        <p:spPr>
          <a:xfrm>
            <a:off x="406800" y="979201"/>
            <a:ext cx="11307600" cy="5040000"/>
          </a:xfr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53218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noEditPoints="1"/>
          </p:cNvSpPr>
          <p:nvPr>
            <p:ph type="title"/>
          </p:nvPr>
        </p:nvSpPr>
        <p:spPr/>
        <p:txBody>
          <a:bodyPr/>
          <a:lstStyle/>
          <a:p>
            <a:r>
              <a:rPr lang="de-DE" dirty="0"/>
              <a:t>Titelmasterformat durch Klicken bearbeiten</a:t>
            </a:r>
          </a:p>
        </p:txBody>
      </p:sp>
      <p:sp>
        <p:nvSpPr>
          <p:cNvPr id="3" name="Inhaltsplatzhalter 2"/>
          <p:cNvSpPr>
            <a:spLocks noGrp="1" noEditPoints="1"/>
          </p:cNvSpPr>
          <p:nvPr>
            <p:ph sz="half" idx="1"/>
          </p:nvPr>
        </p:nvSpPr>
        <p:spPr>
          <a:xfrm>
            <a:off x="406799" y="979200"/>
            <a:ext cx="5400000" cy="5040000"/>
          </a:xfrm>
        </p:spPr>
        <p:txBody>
          <a:bodyPr/>
          <a:lstStyle>
            <a:lvl1pPr>
              <a:defRPr sz="2000"/>
            </a:lvl1pPr>
            <a:lvl2pPr>
              <a:defRPr sz="2000"/>
            </a:lvl2pPr>
            <a:lvl3pPr>
              <a:defRPr sz="2000"/>
            </a:lvl3pPr>
            <a:lvl4pPr>
              <a:defRPr sz="2000"/>
            </a:lvl4pPr>
            <a:lvl5pPr>
              <a:defRPr sz="2000"/>
            </a:lvl5pPr>
            <a:lvl6pPr>
              <a:defRPr sz="1458"/>
            </a:lvl6pPr>
            <a:lvl7pPr>
              <a:defRPr sz="1458"/>
            </a:lvl7pPr>
            <a:lvl8pPr>
              <a:defRPr sz="1458"/>
            </a:lvl8pPr>
            <a:lvl9pPr>
              <a:defRPr sz="1458"/>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noEditPoints="1"/>
          </p:cNvSpPr>
          <p:nvPr>
            <p:ph sz="half" idx="2"/>
          </p:nvPr>
        </p:nvSpPr>
        <p:spPr>
          <a:xfrm>
            <a:off x="6314400" y="979200"/>
            <a:ext cx="5400000" cy="5040000"/>
          </a:xfrm>
        </p:spPr>
        <p:txBody>
          <a:bodyPr/>
          <a:lstStyle>
            <a:lvl1pPr>
              <a:defRPr sz="2000"/>
            </a:lvl1pPr>
            <a:lvl2pPr>
              <a:defRPr sz="2000"/>
            </a:lvl2pPr>
            <a:lvl3pPr>
              <a:defRPr sz="2000"/>
            </a:lvl3pPr>
            <a:lvl4pPr>
              <a:defRPr sz="2000"/>
            </a:lvl4pPr>
            <a:lvl5pPr>
              <a:defRPr sz="2000"/>
            </a:lvl5pPr>
            <a:lvl6pPr>
              <a:defRPr sz="1458"/>
            </a:lvl6pPr>
            <a:lvl7pPr>
              <a:defRPr sz="1458"/>
            </a:lvl7pPr>
            <a:lvl8pPr>
              <a:defRPr sz="1458"/>
            </a:lvl8pPr>
            <a:lvl9pPr>
              <a:defRPr sz="1458"/>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490250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52EB3E-E261-7544-A211-E3621F17D203}"/>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55105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341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pic>
        <p:nvPicPr>
          <p:cNvPr id="6" name="Picture 7" descr="A person wearing glasses and smiling at the camera&#10;&#10;Description automatically generated">
            <a:extLst>
              <a:ext uri="{FF2B5EF4-FFF2-40B4-BE49-F238E27FC236}">
                <a16:creationId xmlns:a16="http://schemas.microsoft.com/office/drawing/2014/main" id="{DBA459F9-70DF-3A41-AAAF-16C0FBC121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8703" y="3901336"/>
            <a:ext cx="1524332" cy="2004777"/>
          </a:xfrm>
          <a:prstGeom prst="rect">
            <a:avLst/>
          </a:prstGeom>
        </p:spPr>
      </p:pic>
      <p:pic>
        <p:nvPicPr>
          <p:cNvPr id="7" name="Grafik 6">
            <a:extLst>
              <a:ext uri="{FF2B5EF4-FFF2-40B4-BE49-F238E27FC236}">
                <a16:creationId xmlns:a16="http://schemas.microsoft.com/office/drawing/2014/main" id="{CA1D3191-D37F-8B4A-A584-541AFB669A1C}"/>
              </a:ext>
            </a:extLst>
          </p:cNvPr>
          <p:cNvPicPr>
            <a:picLocks noChangeAspect="1"/>
          </p:cNvPicPr>
          <p:nvPr userDrawn="1"/>
        </p:nvPicPr>
        <p:blipFill>
          <a:blip r:embed="rId3"/>
          <a:srcRect/>
          <a:stretch/>
        </p:blipFill>
        <p:spPr>
          <a:xfrm>
            <a:off x="571625" y="5372729"/>
            <a:ext cx="1285056" cy="533385"/>
          </a:xfrm>
          <a:prstGeom prst="rect">
            <a:avLst/>
          </a:prstGeom>
        </p:spPr>
      </p:pic>
      <p:sp>
        <p:nvSpPr>
          <p:cNvPr id="8" name="Text Box 1">
            <a:extLst>
              <a:ext uri="{FF2B5EF4-FFF2-40B4-BE49-F238E27FC236}">
                <a16:creationId xmlns:a16="http://schemas.microsoft.com/office/drawing/2014/main" id="{BECDAD03-F4EC-BE44-9853-346AA521D34A}"/>
              </a:ext>
            </a:extLst>
          </p:cNvPr>
          <p:cNvSpPr>
            <a:spLocks noChangeArrowheads="1"/>
          </p:cNvSpPr>
          <p:nvPr userDrawn="1"/>
        </p:nvSpPr>
        <p:spPr bwMode="auto">
          <a:xfrm>
            <a:off x="1246023" y="685408"/>
            <a:ext cx="9703131" cy="5095243"/>
          </a:xfrm>
          <a:prstGeom prst="rect">
            <a:avLst/>
          </a:prstGeom>
          <a:noFill/>
          <a:ln w="9525">
            <a:noFill/>
            <a:round/>
          </a:ln>
          <a:effectLst/>
        </p:spPr>
        <p:txBody>
          <a:bodyPr lIns="0" tIns="18145" rIns="0" bIns="0"/>
          <a:lstStyle/>
          <a:p>
            <a:pPr algn="ctr">
              <a:tabLst>
                <a:tab pos="620527" algn="l"/>
                <a:tab pos="1241054" algn="l"/>
                <a:tab pos="1861581" algn="l"/>
                <a:tab pos="2482108" algn="l"/>
                <a:tab pos="3102635" algn="l"/>
                <a:tab pos="3723162" algn="l"/>
                <a:tab pos="4343690" algn="l"/>
                <a:tab pos="4964217" algn="l"/>
                <a:tab pos="5584744" algn="l"/>
              </a:tabLst>
            </a:pPr>
            <a:endParaRPr lang="de-DE" sz="4400" dirty="0">
              <a:solidFill>
                <a:srgbClr val="BE9E57"/>
              </a:solidFill>
              <a:latin typeface="Calibri" pitchFamily="34" charset="0"/>
              <a:ea typeface="CIPHLN+Arial,Bold;Arial" pitchFamily="32" charset="0"/>
              <a:cs typeface="CIPHLN+Arial,Bold;Arial" pitchFamily="32" charset="0"/>
            </a:endParaRPr>
          </a:p>
          <a:p>
            <a:pPr algn="ctr">
              <a:tabLst>
                <a:tab pos="620527" algn="l"/>
                <a:tab pos="1241054" algn="l"/>
                <a:tab pos="1861581" algn="l"/>
                <a:tab pos="2482108" algn="l"/>
                <a:tab pos="3102635" algn="l"/>
                <a:tab pos="3723162" algn="l"/>
                <a:tab pos="4343690" algn="l"/>
                <a:tab pos="4964217" algn="l"/>
                <a:tab pos="5584744" algn="l"/>
              </a:tabLst>
            </a:pPr>
            <a:endParaRPr lang="de-DE" sz="3200" dirty="0">
              <a:solidFill>
                <a:srgbClr val="000000"/>
              </a:solidFill>
              <a:latin typeface="Calibri" pitchFamily="34" charset="0"/>
              <a:ea typeface="CIPHLN+Arial,Bold;Arial" pitchFamily="32" charset="0"/>
              <a:cs typeface="CIPHLN+Arial,Bold;Arial" pitchFamily="32" charset="0"/>
            </a:endParaRPr>
          </a:p>
          <a:p>
            <a:pPr algn="ctr">
              <a:tabLst>
                <a:tab pos="620527" algn="l"/>
                <a:tab pos="1241054" algn="l"/>
                <a:tab pos="1861581" algn="l"/>
                <a:tab pos="2482108" algn="l"/>
                <a:tab pos="3102635" algn="l"/>
                <a:tab pos="3723162" algn="l"/>
                <a:tab pos="4343690" algn="l"/>
                <a:tab pos="4964217" algn="l"/>
                <a:tab pos="5584744" algn="l"/>
              </a:tabLst>
            </a:pPr>
            <a:br>
              <a:rPr lang="de-DE" sz="3200" dirty="0">
                <a:solidFill>
                  <a:srgbClr val="000000"/>
                </a:solidFill>
                <a:latin typeface="Calibri" pitchFamily="34" charset="0"/>
                <a:ea typeface="CIPHLN+Arial,Bold;Arial" pitchFamily="32" charset="0"/>
                <a:cs typeface="CIPHLN+Arial,Bold;Arial" pitchFamily="32" charset="0"/>
              </a:rPr>
            </a:br>
            <a:endParaRPr lang="de-DE" sz="3200" dirty="0">
              <a:solidFill>
                <a:srgbClr val="000000"/>
              </a:solidFill>
              <a:latin typeface="Calibri" pitchFamily="34" charset="0"/>
              <a:ea typeface="CIPHLN+Arial,Bold;Arial" pitchFamily="32" charset="0"/>
              <a:cs typeface="CIPHLN+Arial,Bold;Arial" pitchFamily="32" charset="0"/>
            </a:endParaRPr>
          </a:p>
          <a:p>
            <a:pPr algn="ctr">
              <a:tabLst>
                <a:tab pos="620527" algn="l"/>
                <a:tab pos="1241054" algn="l"/>
                <a:tab pos="1861581" algn="l"/>
                <a:tab pos="2482108" algn="l"/>
                <a:tab pos="3102635" algn="l"/>
                <a:tab pos="3723162" algn="l"/>
                <a:tab pos="4343690" algn="l"/>
                <a:tab pos="4964217" algn="l"/>
                <a:tab pos="5584744" algn="l"/>
              </a:tabLst>
            </a:pPr>
            <a:endParaRPr lang="de-DE" sz="3200" dirty="0">
              <a:solidFill>
                <a:srgbClr val="000000"/>
              </a:solidFill>
              <a:latin typeface="Calibri" pitchFamily="34" charset="0"/>
              <a:ea typeface="CIPHLN+Arial,Bold;Arial" pitchFamily="32" charset="0"/>
              <a:cs typeface="CIPHLN+Arial,Bold;Arial" pitchFamily="32" charset="0"/>
            </a:endParaRPr>
          </a:p>
          <a:p>
            <a:pPr algn="ctr">
              <a:spcAft>
                <a:spcPts val="1029"/>
              </a:spcAft>
              <a:tabLst>
                <a:tab pos="620527" algn="l"/>
                <a:tab pos="1241054" algn="l"/>
                <a:tab pos="1861581" algn="l"/>
                <a:tab pos="2482108" algn="l"/>
                <a:tab pos="3102635" algn="l"/>
                <a:tab pos="3723162" algn="l"/>
                <a:tab pos="4343690" algn="l"/>
                <a:tab pos="4964217" algn="l"/>
                <a:tab pos="5584744" algn="l"/>
              </a:tabLst>
            </a:pPr>
            <a:endParaRPr lang="de-DE" sz="3600" dirty="0">
              <a:solidFill>
                <a:srgbClr val="000000"/>
              </a:solidFill>
              <a:latin typeface="Calibri" pitchFamily="34" charset="0"/>
              <a:ea typeface="CIPHLN+Arial,Bold;Arial" pitchFamily="32" charset="0"/>
              <a:cs typeface="CIPHLN+Arial,Bold;Arial" pitchFamily="32" charset="0"/>
            </a:endParaRPr>
          </a:p>
          <a:p>
            <a:pPr algn="ctr">
              <a:spcAft>
                <a:spcPts val="1029"/>
              </a:spcAft>
              <a:tabLst>
                <a:tab pos="620527" algn="l"/>
                <a:tab pos="1241054" algn="l"/>
                <a:tab pos="1861581" algn="l"/>
                <a:tab pos="2482108" algn="l"/>
                <a:tab pos="3102635" algn="l"/>
                <a:tab pos="3723162" algn="l"/>
                <a:tab pos="4343690" algn="l"/>
                <a:tab pos="4964217" algn="l"/>
                <a:tab pos="5584744" algn="l"/>
              </a:tabLst>
            </a:pPr>
            <a:r>
              <a:rPr lang="de-DE" sz="2000" dirty="0">
                <a:solidFill>
                  <a:srgbClr val="000000"/>
                </a:solidFill>
                <a:latin typeface="Calibri" pitchFamily="34" charset="0"/>
                <a:ea typeface="CIPHLN+Arial,Bold;Arial" pitchFamily="32" charset="0"/>
                <a:cs typeface="CIPHLN+Arial,Bold;Arial" pitchFamily="32" charset="0"/>
              </a:rPr>
              <a:t>Prof. Dr.-Ing. Peter Hertkorn</a:t>
            </a:r>
          </a:p>
          <a:p>
            <a:pPr algn="ctr">
              <a:spcAft>
                <a:spcPts val="1029"/>
              </a:spcAft>
              <a:tabLst>
                <a:tab pos="620527" algn="l"/>
                <a:tab pos="1241054" algn="l"/>
                <a:tab pos="1861581" algn="l"/>
                <a:tab pos="2482108" algn="l"/>
                <a:tab pos="3102635" algn="l"/>
                <a:tab pos="3723162" algn="l"/>
                <a:tab pos="4343690" algn="l"/>
                <a:tab pos="4964217" algn="l"/>
                <a:tab pos="5584744" algn="l"/>
              </a:tabLst>
            </a:pPr>
            <a:r>
              <a:rPr lang="de-DE" sz="2000" dirty="0">
                <a:solidFill>
                  <a:srgbClr val="000000"/>
                </a:solidFill>
                <a:latin typeface="Calibri" pitchFamily="34" charset="0"/>
                <a:ea typeface="CIPHLN+Arial,Bold;Arial" pitchFamily="32" charset="0"/>
                <a:cs typeface="CIPHLN+Arial,Bold;Arial" pitchFamily="32" charset="0"/>
              </a:rPr>
              <a:t>Hochschule Reutlingen</a:t>
            </a:r>
          </a:p>
          <a:p>
            <a:pPr algn="ctr">
              <a:spcAft>
                <a:spcPts val="1029"/>
              </a:spcAft>
              <a:tabLst>
                <a:tab pos="620527" algn="l"/>
                <a:tab pos="1241054" algn="l"/>
                <a:tab pos="1861581" algn="l"/>
                <a:tab pos="2482108" algn="l"/>
                <a:tab pos="3102635" algn="l"/>
                <a:tab pos="3723162" algn="l"/>
                <a:tab pos="4343690" algn="l"/>
                <a:tab pos="4964217" algn="l"/>
                <a:tab pos="5584744" algn="l"/>
              </a:tabLst>
            </a:pPr>
            <a:endParaRPr lang="de-DE" sz="2000" dirty="0">
              <a:solidFill>
                <a:srgbClr val="000000"/>
              </a:solidFill>
              <a:latin typeface="Calibri" pitchFamily="34" charset="0"/>
              <a:ea typeface="CIPHLN+Arial,Bold;Arial" pitchFamily="32" charset="0"/>
              <a:cs typeface="CIPHLN+Arial,Bold;Arial" pitchFamily="32" charset="0"/>
            </a:endParaRPr>
          </a:p>
          <a:p>
            <a:pPr algn="ctr">
              <a:spcAft>
                <a:spcPts val="1029"/>
              </a:spcAft>
              <a:tabLst>
                <a:tab pos="620527" algn="l"/>
                <a:tab pos="1241054" algn="l"/>
                <a:tab pos="1861581" algn="l"/>
                <a:tab pos="2482108" algn="l"/>
                <a:tab pos="3102635" algn="l"/>
                <a:tab pos="3723162" algn="l"/>
                <a:tab pos="4343690" algn="l"/>
                <a:tab pos="4964217" algn="l"/>
                <a:tab pos="5584744" algn="l"/>
              </a:tabLst>
            </a:pPr>
            <a:r>
              <a:rPr lang="de-DE" sz="2000" dirty="0">
                <a:solidFill>
                  <a:srgbClr val="000000"/>
                </a:solidFill>
                <a:latin typeface="Calibri" pitchFamily="34" charset="0"/>
                <a:ea typeface="CIPHLN+Arial,Bold;Arial" pitchFamily="32" charset="0"/>
                <a:cs typeface="CIPHLN+Arial,Bold;Arial" pitchFamily="32" charset="0"/>
                <a:hlinkClick r:id="rId4"/>
              </a:rPr>
              <a:t>peter.hertkorn@reutlingen-university.de</a:t>
            </a:r>
            <a:endParaRPr lang="de-DE" sz="2000" dirty="0">
              <a:solidFill>
                <a:srgbClr val="000000"/>
              </a:solidFill>
              <a:latin typeface="Calibri" pitchFamily="34" charset="0"/>
              <a:ea typeface="CIPHLN+Arial,Bold;Arial" pitchFamily="32" charset="0"/>
              <a:cs typeface="CIPHLN+Arial,Bold;Arial" pitchFamily="32" charset="0"/>
            </a:endParaRPr>
          </a:p>
        </p:txBody>
      </p:sp>
      <p:pic>
        <p:nvPicPr>
          <p:cNvPr id="9" name="Bild 5" descr="KF_Logo_CMYK_1.eps">
            <a:extLst>
              <a:ext uri="{FF2B5EF4-FFF2-40B4-BE49-F238E27FC236}">
                <a16:creationId xmlns:a16="http://schemas.microsoft.com/office/drawing/2014/main" id="{4E6B66FE-DE1D-3945-856F-901A737F07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56932" y="3901335"/>
            <a:ext cx="3072482" cy="571485"/>
          </a:xfrm>
          <a:prstGeom prst="rect">
            <a:avLst/>
          </a:prstGeom>
        </p:spPr>
      </p:pic>
    </p:spTree>
    <p:extLst>
      <p:ext uri="{BB962C8B-B14F-4D97-AF65-F5344CB8AC3E}">
        <p14:creationId xmlns:p14="http://schemas.microsoft.com/office/powerpoint/2010/main" val="2538460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dirty="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dirty="0"/>
              <a:t>Name, role</a:t>
            </a:r>
            <a:br>
              <a:rPr lang="en-CA" dirty="0"/>
            </a:br>
            <a:r>
              <a:rPr lang="en-CA" dirty="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pic>
        <p:nvPicPr>
          <p:cNvPr id="6" name="Espace réservé pour une image  8">
            <a:extLst>
              <a:ext uri="{FF2B5EF4-FFF2-40B4-BE49-F238E27FC236}">
                <a16:creationId xmlns:a16="http://schemas.microsoft.com/office/drawing/2014/main" id="{CC5B6D56-6388-E943-8819-92D0E54C9E29}"/>
              </a:ext>
            </a:extLst>
          </p:cNvPr>
          <p:cNvPicPr>
            <a:picLocks noChangeAspect="1"/>
          </p:cNvPicPr>
          <p:nvPr userDrawn="1"/>
        </p:nvPicPr>
        <p:blipFill>
          <a:blip r:embed="rId3" cstate="print">
            <a:extLst>
              <a:ext uri="{28A0092B-C50C-407E-A947-70E740481C1C}">
                <a14:useLocalDpi xmlns:a14="http://schemas.microsoft.com/office/drawing/2010/main"/>
              </a:ext>
            </a:extLst>
          </a:blip>
          <a:srcRect t="120" b="120"/>
          <a:stretch>
            <a:fillRect/>
          </a:stretch>
        </p:blipFill>
        <p:spPr>
          <a:xfrm>
            <a:off x="6142038" y="777875"/>
            <a:ext cx="5308600" cy="5295900"/>
          </a:xfrm>
          <a:prstGeom prst="rect">
            <a:avLst/>
          </a:prstGeom>
        </p:spPr>
      </p:pic>
    </p:spTree>
    <p:extLst>
      <p:ext uri="{BB962C8B-B14F-4D97-AF65-F5344CB8AC3E}">
        <p14:creationId xmlns:p14="http://schemas.microsoft.com/office/powerpoint/2010/main" val="4038122939"/>
      </p:ext>
    </p:extLst>
  </p:cSld>
  <p:clrMapOvr>
    <a:masterClrMapping/>
  </p:clrMapOvr>
  <p:extLst mod="1">
    <p:ext uri="{DCECCB84-F9BA-43D5-87BE-67443E8EF086}">
      <p15:sldGuideLst xmlns:p15="http://schemas.microsoft.com/office/powerpoint/2012/main">
        <p15:guide id="3" pos="7673">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AutoShape 3"/>
          <p:cNvSpPr>
            <a:spLocks noChangeArrowheads="1"/>
          </p:cNvSpPr>
          <p:nvPr/>
        </p:nvSpPr>
        <p:spPr bwMode="auto">
          <a:xfrm>
            <a:off x="5" y="10"/>
            <a:ext cx="12192000" cy="642286"/>
          </a:xfrm>
          <a:prstGeom prst="roundRect">
            <a:avLst>
              <a:gd name="adj" fmla="val 208"/>
            </a:avLst>
          </a:prstGeom>
          <a:noFill/>
          <a:ln w="9525">
            <a:noFill/>
            <a:round/>
          </a:ln>
          <a:effectLst/>
        </p:spPr>
        <p:txBody>
          <a:bodyPr wrap="none" anchor="ctr"/>
          <a:lstStyle/>
          <a:p>
            <a:endParaRPr lang="de-DE" sz="1701"/>
          </a:p>
        </p:txBody>
      </p:sp>
      <p:sp>
        <p:nvSpPr>
          <p:cNvPr id="1028" name="Rectangle 4"/>
          <p:cNvSpPr>
            <a:spLocks noGrp="1" noEditPoints="1" noChangeArrowheads="1"/>
          </p:cNvSpPr>
          <p:nvPr>
            <p:ph type="title"/>
          </p:nvPr>
        </p:nvSpPr>
        <p:spPr bwMode="auto">
          <a:xfrm>
            <a:off x="406800" y="259201"/>
            <a:ext cx="9360000" cy="576000"/>
          </a:xfrm>
          <a:prstGeom prst="rect">
            <a:avLst/>
          </a:prstGeom>
          <a:noFill/>
          <a:ln w="9525">
            <a:noFill/>
            <a:round/>
          </a:ln>
          <a:effectLst/>
        </p:spPr>
        <p:txBody>
          <a:bodyPr vert="horz" wrap="square" lIns="0" tIns="0" rIns="0" bIns="0" anchor="ctr"/>
          <a:lstStyle/>
          <a:p>
            <a:r>
              <a:rPr lang="en-GB" dirty="0" err="1"/>
              <a:t>Klicken</a:t>
            </a:r>
            <a:r>
              <a:rPr lang="en-GB" dirty="0"/>
              <a:t> </a:t>
            </a:r>
            <a:r>
              <a:rPr lang="en-GB" dirty="0" err="1"/>
              <a:t>Sie</a:t>
            </a:r>
            <a:r>
              <a:rPr lang="en-GB" dirty="0"/>
              <a:t>, um das Format des </a:t>
            </a:r>
            <a:r>
              <a:rPr lang="en-GB" dirty="0" err="1"/>
              <a:t>Titeltextes</a:t>
            </a:r>
            <a:r>
              <a:rPr lang="en-GB" dirty="0"/>
              <a:t> </a:t>
            </a:r>
            <a:r>
              <a:rPr lang="en-GB" dirty="0" err="1"/>
              <a:t>zu</a:t>
            </a:r>
            <a:r>
              <a:rPr lang="en-GB" dirty="0"/>
              <a:t> </a:t>
            </a:r>
            <a:r>
              <a:rPr lang="en-GB" dirty="0" err="1"/>
              <a:t>bearbeiten</a:t>
            </a:r>
            <a:endParaRPr lang="en-GB" dirty="0"/>
          </a:p>
        </p:txBody>
      </p:sp>
      <p:sp>
        <p:nvSpPr>
          <p:cNvPr id="1029" name="Rectangle 5"/>
          <p:cNvSpPr>
            <a:spLocks noGrp="1" noEditPoints="1" noChangeArrowheads="1"/>
          </p:cNvSpPr>
          <p:nvPr>
            <p:ph type="body" idx="1"/>
          </p:nvPr>
        </p:nvSpPr>
        <p:spPr bwMode="auto">
          <a:xfrm>
            <a:off x="406800" y="979201"/>
            <a:ext cx="11307600" cy="5040000"/>
          </a:xfrm>
          <a:prstGeom prst="rect">
            <a:avLst/>
          </a:prstGeom>
          <a:noFill/>
          <a:ln w="9525">
            <a:noFill/>
            <a:round/>
          </a:ln>
          <a:effectLst/>
        </p:spPr>
        <p:txBody>
          <a:bodyPr vert="horz" wrap="square" lIns="0" tIns="22932" rIns="0" bIns="0" anchor="t"/>
          <a:lstStyle/>
          <a:p>
            <a:pPr lvl="0"/>
            <a:r>
              <a:rPr lang="en-GB" dirty="0" err="1"/>
              <a:t>Klicken</a:t>
            </a:r>
            <a:r>
              <a:rPr lang="en-GB" dirty="0"/>
              <a:t> Sie, um die </a:t>
            </a:r>
            <a:r>
              <a:rPr lang="en-GB" dirty="0" err="1"/>
              <a:t>Formate</a:t>
            </a:r>
            <a:r>
              <a:rPr lang="en-GB" dirty="0"/>
              <a:t> des </a:t>
            </a:r>
            <a:r>
              <a:rPr lang="en-GB" dirty="0" err="1"/>
              <a:t>Glirederungstextes</a:t>
            </a:r>
            <a:r>
              <a:rPr lang="en-GB" dirty="0"/>
              <a:t> </a:t>
            </a:r>
            <a:r>
              <a:rPr lang="en-GB" dirty="0" err="1"/>
              <a:t>zu</a:t>
            </a:r>
            <a:r>
              <a:rPr lang="en-GB" dirty="0"/>
              <a:t> </a:t>
            </a:r>
            <a:r>
              <a:rPr lang="en-GB" dirty="0" err="1"/>
              <a:t>bearbeiten</a:t>
            </a:r>
            <a:endParaRPr lang="en-GB" dirty="0"/>
          </a:p>
          <a:p>
            <a:pPr lvl="1"/>
            <a:r>
              <a:rPr lang="en-GB" dirty="0" err="1"/>
              <a:t>Zweite</a:t>
            </a:r>
            <a:r>
              <a:rPr lang="en-GB" dirty="0"/>
              <a:t> </a:t>
            </a:r>
            <a:r>
              <a:rPr lang="en-GB" dirty="0" err="1"/>
              <a:t>Gliederungsebene</a:t>
            </a:r>
            <a:endParaRPr lang="en-GB" dirty="0"/>
          </a:p>
          <a:p>
            <a:pPr lvl="2"/>
            <a:r>
              <a:rPr lang="en-GB" dirty="0" err="1"/>
              <a:t>Dritte</a:t>
            </a:r>
            <a:r>
              <a:rPr lang="en-GB" dirty="0"/>
              <a:t> </a:t>
            </a:r>
            <a:r>
              <a:rPr lang="en-GB" dirty="0" err="1"/>
              <a:t>Gliederungsebene</a:t>
            </a:r>
            <a:endParaRPr lang="en-GB" dirty="0"/>
          </a:p>
          <a:p>
            <a:pPr lvl="3"/>
            <a:r>
              <a:rPr lang="en-GB" dirty="0" err="1"/>
              <a:t>Vierte</a:t>
            </a:r>
            <a:r>
              <a:rPr lang="en-GB" dirty="0"/>
              <a:t> </a:t>
            </a:r>
            <a:r>
              <a:rPr lang="en-GB" dirty="0" err="1"/>
              <a:t>Gliederungsebene</a:t>
            </a:r>
            <a:endParaRPr lang="en-GB" dirty="0"/>
          </a:p>
          <a:p>
            <a:pPr lvl="4"/>
            <a:r>
              <a:rPr lang="en-GB" dirty="0" err="1"/>
              <a:t>Fünfte</a:t>
            </a:r>
            <a:r>
              <a:rPr lang="en-GB" dirty="0"/>
              <a:t> </a:t>
            </a:r>
            <a:r>
              <a:rPr lang="en-GB" dirty="0" err="1"/>
              <a:t>Gliederungsebene</a:t>
            </a:r>
            <a:endParaRPr lang="en-GB" dirty="0"/>
          </a:p>
          <a:p>
            <a:pPr lvl="4"/>
            <a:r>
              <a:rPr lang="en-GB" dirty="0" err="1"/>
              <a:t>Sechste</a:t>
            </a:r>
            <a:r>
              <a:rPr lang="en-GB" dirty="0"/>
              <a:t> </a:t>
            </a:r>
            <a:r>
              <a:rPr lang="en-GB" dirty="0" err="1"/>
              <a:t>Gliederungsebene</a:t>
            </a:r>
            <a:endParaRPr lang="en-GB" dirty="0"/>
          </a:p>
          <a:p>
            <a:pPr lvl="4"/>
            <a:r>
              <a:rPr lang="en-GB" dirty="0" err="1"/>
              <a:t>Siebente</a:t>
            </a:r>
            <a:r>
              <a:rPr lang="en-GB" dirty="0"/>
              <a:t> </a:t>
            </a:r>
            <a:r>
              <a:rPr lang="en-GB" dirty="0" err="1"/>
              <a:t>Gliederungsebene</a:t>
            </a:r>
            <a:endParaRPr lang="en-GB" dirty="0"/>
          </a:p>
          <a:p>
            <a:pPr lvl="4"/>
            <a:r>
              <a:rPr lang="en-GB" dirty="0" err="1"/>
              <a:t>Achte</a:t>
            </a:r>
            <a:r>
              <a:rPr lang="en-GB" dirty="0"/>
              <a:t> </a:t>
            </a:r>
            <a:r>
              <a:rPr lang="en-GB" dirty="0" err="1"/>
              <a:t>Gliederungsebene</a:t>
            </a:r>
            <a:endParaRPr lang="en-GB" dirty="0"/>
          </a:p>
          <a:p>
            <a:pPr lvl="4"/>
            <a:r>
              <a:rPr lang="en-GB" dirty="0" err="1"/>
              <a:t>Neunte</a:t>
            </a:r>
            <a:r>
              <a:rPr lang="en-GB" dirty="0"/>
              <a:t> </a:t>
            </a:r>
            <a:r>
              <a:rPr lang="en-GB" dirty="0" err="1"/>
              <a:t>Gliederungsebene</a:t>
            </a:r>
            <a:endParaRPr lang="en-GB" dirty="0"/>
          </a:p>
        </p:txBody>
      </p:sp>
      <p:sp>
        <p:nvSpPr>
          <p:cNvPr id="13" name="Text Box 7">
            <a:extLst>
              <a:ext uri="{FF2B5EF4-FFF2-40B4-BE49-F238E27FC236}">
                <a16:creationId xmlns:a16="http://schemas.microsoft.com/office/drawing/2014/main" id="{2ACB434F-1134-7945-A059-2F58DD088DAC}"/>
              </a:ext>
            </a:extLst>
          </p:cNvPr>
          <p:cNvSpPr>
            <a:spLocks noChangeArrowheads="1"/>
          </p:cNvSpPr>
          <p:nvPr userDrawn="1"/>
        </p:nvSpPr>
        <p:spPr bwMode="auto">
          <a:xfrm>
            <a:off x="406906" y="6345345"/>
            <a:ext cx="9362438" cy="180000"/>
          </a:xfrm>
          <a:prstGeom prst="rect">
            <a:avLst/>
          </a:prstGeom>
          <a:noFill/>
          <a:ln w="9525">
            <a:noFill/>
            <a:round/>
          </a:ln>
          <a:effectLst/>
        </p:spPr>
        <p:txBody>
          <a:bodyPr lIns="0" tIns="7144" rIns="0" bIns="0" anchor="ctr"/>
          <a:lstStyle/>
          <a:p>
            <a:pPr>
              <a:tabLst>
                <a:tab pos="586336" algn="l"/>
              </a:tabLst>
            </a:pPr>
            <a:r>
              <a:rPr lang="de-DE" sz="1000" b="0" dirty="0">
                <a:solidFill>
                  <a:srgbClr val="BE9E57"/>
                </a:solidFill>
                <a:latin typeface="Calibri" pitchFamily="34" charset="0"/>
                <a:cs typeface="Lucida Sans Unicode" charset="0"/>
              </a:rPr>
              <a:t>MTPP – Versionsverwaltung und Werkzeuge</a:t>
            </a:r>
          </a:p>
        </p:txBody>
      </p:sp>
      <p:sp>
        <p:nvSpPr>
          <p:cNvPr id="15" name="Text Box 7">
            <a:extLst>
              <a:ext uri="{FF2B5EF4-FFF2-40B4-BE49-F238E27FC236}">
                <a16:creationId xmlns:a16="http://schemas.microsoft.com/office/drawing/2014/main" id="{04DE3D9D-C842-3945-A422-873B09413512}"/>
              </a:ext>
            </a:extLst>
          </p:cNvPr>
          <p:cNvSpPr>
            <a:spLocks noChangeArrowheads="1"/>
          </p:cNvSpPr>
          <p:nvPr userDrawn="1"/>
        </p:nvSpPr>
        <p:spPr bwMode="auto">
          <a:xfrm>
            <a:off x="406906" y="6345345"/>
            <a:ext cx="9362438" cy="180000"/>
          </a:xfrm>
          <a:prstGeom prst="rect">
            <a:avLst/>
          </a:prstGeom>
          <a:noFill/>
          <a:ln w="9525">
            <a:noFill/>
            <a:round/>
          </a:ln>
          <a:effectLst/>
        </p:spPr>
        <p:txBody>
          <a:bodyPr lIns="0" tIns="7144" rIns="0" bIns="0" anchor="ctr"/>
          <a:lstStyle/>
          <a:p>
            <a:pPr algn="ctr">
              <a:tabLst>
                <a:tab pos="586336" algn="l"/>
              </a:tabLst>
            </a:pPr>
            <a:r>
              <a:rPr lang="de-DE" sz="1000" b="0" dirty="0">
                <a:solidFill>
                  <a:srgbClr val="BE9E57"/>
                </a:solidFill>
                <a:latin typeface="Calibri" pitchFamily="34" charset="0"/>
                <a:cs typeface="Lucida Sans Unicode" charset="0"/>
              </a:rPr>
              <a:t>Dr.</a:t>
            </a:r>
            <a:r>
              <a:rPr lang="de-DE" sz="1000" b="0" baseline="0" dirty="0">
                <a:solidFill>
                  <a:srgbClr val="BE9E57"/>
                </a:solidFill>
                <a:latin typeface="Calibri" pitchFamily="34" charset="0"/>
                <a:cs typeface="Lucida Sans Unicode" charset="0"/>
              </a:rPr>
              <a:t> Robin Braun - CGI</a:t>
            </a:r>
            <a:endParaRPr lang="de-DE" sz="1000" b="0" dirty="0">
              <a:solidFill>
                <a:srgbClr val="BE9E57"/>
              </a:solidFill>
              <a:latin typeface="Calibri" pitchFamily="34" charset="0"/>
              <a:cs typeface="Lucida Sans Unicode" charset="0"/>
            </a:endParaRPr>
          </a:p>
        </p:txBody>
      </p:sp>
      <p:sp>
        <p:nvSpPr>
          <p:cNvPr id="16" name="Text Box 7">
            <a:extLst>
              <a:ext uri="{FF2B5EF4-FFF2-40B4-BE49-F238E27FC236}">
                <a16:creationId xmlns:a16="http://schemas.microsoft.com/office/drawing/2014/main" id="{D2989E86-EEFB-F349-925E-F49CB4C02EE1}"/>
              </a:ext>
            </a:extLst>
          </p:cNvPr>
          <p:cNvSpPr>
            <a:spLocks noChangeArrowheads="1"/>
          </p:cNvSpPr>
          <p:nvPr userDrawn="1"/>
        </p:nvSpPr>
        <p:spPr bwMode="auto">
          <a:xfrm>
            <a:off x="406906" y="6345345"/>
            <a:ext cx="11307494" cy="180000"/>
          </a:xfrm>
          <a:prstGeom prst="rect">
            <a:avLst/>
          </a:prstGeom>
          <a:noFill/>
          <a:ln w="9525">
            <a:noFill/>
            <a:round/>
          </a:ln>
          <a:effectLst/>
        </p:spPr>
        <p:txBody>
          <a:bodyPr lIns="0" tIns="7144" rIns="0" bIns="0" anchor="ctr"/>
          <a:lstStyle/>
          <a:p>
            <a:pPr algn="r">
              <a:tabLst>
                <a:tab pos="586336" algn="l"/>
              </a:tabLst>
            </a:pPr>
            <a:r>
              <a:rPr lang="de-DE" sz="1000" b="0" dirty="0">
                <a:solidFill>
                  <a:srgbClr val="BE9E57"/>
                </a:solidFill>
                <a:latin typeface="Calibri" pitchFamily="34" charset="0"/>
                <a:cs typeface="Lucida Sans Unicode" charset="0"/>
              </a:rPr>
              <a:t>	</a:t>
            </a:r>
            <a:r>
              <a:rPr lang="de-DE" sz="1000" b="0" baseline="0" dirty="0">
                <a:solidFill>
                  <a:srgbClr val="BE9E57"/>
                </a:solidFill>
                <a:latin typeface="Calibri" pitchFamily="34" charset="0"/>
                <a:cs typeface="Lucida Sans Unicode" charset="0"/>
              </a:rPr>
              <a:t>					</a:t>
            </a:r>
            <a:r>
              <a:rPr lang="de-DE" sz="1000" b="0" dirty="0">
                <a:solidFill>
                  <a:srgbClr val="BE9E57"/>
                </a:solidFill>
                <a:latin typeface="Calibri" pitchFamily="34" charset="0"/>
                <a:cs typeface="Lucida Sans Unicode" charset="0"/>
              </a:rPr>
              <a:t>		</a:t>
            </a:r>
            <a:fld id="{901C42DC-54A0-43DE-A42F-3E0BBC82B3A1}" type="slidenum">
              <a:rPr lang="de-DE" sz="1000" b="0" smtClean="0">
                <a:solidFill>
                  <a:srgbClr val="BE9E57"/>
                </a:solidFill>
                <a:latin typeface="Calibri" pitchFamily="34" charset="0"/>
                <a:cs typeface="Lucida Sans Unicode" charset="0"/>
              </a:rPr>
              <a:pPr algn="r">
                <a:tabLst>
                  <a:tab pos="586336" algn="l"/>
                </a:tabLst>
              </a:pPr>
              <a:t>‹Nr.›</a:t>
            </a:fld>
            <a:endParaRPr lang="de-DE" sz="1000" b="0" dirty="0">
              <a:solidFill>
                <a:srgbClr val="BE9E57"/>
              </a:solidFill>
              <a:latin typeface="Calibri" pitchFamily="34" charset="0"/>
              <a:cs typeface="Lucida Sans Unicode" charset="0"/>
            </a:endParaRPr>
          </a:p>
        </p:txBody>
      </p:sp>
      <p:pic>
        <p:nvPicPr>
          <p:cNvPr id="19" name="Bild 5" descr="KF_Logo_CMYK_1.eps">
            <a:extLst>
              <a:ext uri="{FF2B5EF4-FFF2-40B4-BE49-F238E27FC236}">
                <a16:creationId xmlns:a16="http://schemas.microsoft.com/office/drawing/2014/main" id="{7F7D0AD0-429A-9B49-961D-4142A985403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76900" y="332656"/>
            <a:ext cx="1638727" cy="304800"/>
          </a:xfrm>
          <a:prstGeom prst="rect">
            <a:avLst/>
          </a:prstGeom>
        </p:spPr>
      </p:pic>
    </p:spTree>
    <p:extLst>
      <p:ext uri="{BB962C8B-B14F-4D97-AF65-F5344CB8AC3E}">
        <p14:creationId xmlns:p14="http://schemas.microsoft.com/office/powerpoint/2010/main" val="227424475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Lst>
  <p:txStyles>
    <p:titleStyle>
      <a:lvl1pPr algn="l" defTabSz="363889" rtl="0" fontAlgn="base" hangingPunct="0">
        <a:lnSpc>
          <a:spcPct val="93000"/>
        </a:lnSpc>
        <a:spcBef>
          <a:spcPct val="0"/>
        </a:spcBef>
        <a:spcAft>
          <a:spcPct val="0"/>
        </a:spcAft>
        <a:buClr>
          <a:srgbClr val="000000"/>
        </a:buClr>
        <a:buSzPct val="100000"/>
        <a:buFont typeface="Times New Roman" pitchFamily="16" charset="0"/>
        <a:defRPr sz="3200">
          <a:solidFill>
            <a:srgbClr val="BE9E57"/>
          </a:solidFill>
          <a:effectLst/>
          <a:latin typeface="Calibri" pitchFamily="34" charset="0"/>
          <a:ea typeface="+mj-ea"/>
          <a:cs typeface="+mj-cs"/>
        </a:defRPr>
      </a:lvl1pPr>
      <a:lvl2pPr marL="601766" indent="-231449" algn="l" defTabSz="363889" rtl="0" fontAlgn="base" hangingPunct="0">
        <a:lnSpc>
          <a:spcPct val="93000"/>
        </a:lnSpc>
        <a:spcBef>
          <a:spcPct val="0"/>
        </a:spcBef>
        <a:spcAft>
          <a:spcPct val="0"/>
        </a:spcAft>
        <a:buClr>
          <a:srgbClr val="000000"/>
        </a:buClr>
        <a:buSzPct val="100000"/>
        <a:buFont typeface="Times New Roman" pitchFamily="16" charset="0"/>
        <a:defRPr sz="2592">
          <a:solidFill>
            <a:srgbClr val="000000"/>
          </a:solidFill>
          <a:effectLst>
            <a:outerShdw blurRad="38100" dist="38100" dir="2700000" algn="tl">
              <a:srgbClr val="C0C0C0"/>
            </a:outerShdw>
          </a:effectLst>
          <a:latin typeface="Arial" pitchFamily="34" charset="0"/>
          <a:cs typeface="Lucida Sans Unicode" charset="0"/>
        </a:defRPr>
      </a:lvl2pPr>
      <a:lvl3pPr marL="925794" indent="-185159" algn="l" defTabSz="363889" rtl="0" fontAlgn="base" hangingPunct="0">
        <a:lnSpc>
          <a:spcPct val="93000"/>
        </a:lnSpc>
        <a:spcBef>
          <a:spcPct val="0"/>
        </a:spcBef>
        <a:spcAft>
          <a:spcPct val="0"/>
        </a:spcAft>
        <a:buClr>
          <a:srgbClr val="000000"/>
        </a:buClr>
        <a:buSzPct val="100000"/>
        <a:buFont typeface="Times New Roman" pitchFamily="16" charset="0"/>
        <a:defRPr sz="2592">
          <a:solidFill>
            <a:srgbClr val="000000"/>
          </a:solidFill>
          <a:effectLst>
            <a:outerShdw blurRad="38100" dist="38100" dir="2700000" algn="tl">
              <a:srgbClr val="C0C0C0"/>
            </a:outerShdw>
          </a:effectLst>
          <a:latin typeface="Arial" pitchFamily="34" charset="0"/>
          <a:cs typeface="Lucida Sans Unicode" charset="0"/>
        </a:defRPr>
      </a:lvl3pPr>
      <a:lvl4pPr marL="1296111" indent="-185159" algn="l" defTabSz="363889" rtl="0" fontAlgn="base" hangingPunct="0">
        <a:lnSpc>
          <a:spcPct val="93000"/>
        </a:lnSpc>
        <a:spcBef>
          <a:spcPct val="0"/>
        </a:spcBef>
        <a:spcAft>
          <a:spcPct val="0"/>
        </a:spcAft>
        <a:buClr>
          <a:srgbClr val="000000"/>
        </a:buClr>
        <a:buSzPct val="100000"/>
        <a:buFont typeface="Times New Roman" pitchFamily="16" charset="0"/>
        <a:defRPr sz="2592">
          <a:solidFill>
            <a:srgbClr val="000000"/>
          </a:solidFill>
          <a:effectLst>
            <a:outerShdw blurRad="38100" dist="38100" dir="2700000" algn="tl">
              <a:srgbClr val="C0C0C0"/>
            </a:outerShdw>
          </a:effectLst>
          <a:latin typeface="Arial" pitchFamily="34" charset="0"/>
          <a:cs typeface="Lucida Sans Unicode" charset="0"/>
        </a:defRPr>
      </a:lvl4pPr>
      <a:lvl5pPr marL="1666428" indent="-185159" algn="l" defTabSz="363889" rtl="0" fontAlgn="base" hangingPunct="0">
        <a:lnSpc>
          <a:spcPct val="93000"/>
        </a:lnSpc>
        <a:spcBef>
          <a:spcPct val="0"/>
        </a:spcBef>
        <a:spcAft>
          <a:spcPct val="0"/>
        </a:spcAft>
        <a:buClr>
          <a:srgbClr val="000000"/>
        </a:buClr>
        <a:buSzPct val="100000"/>
        <a:buFont typeface="Times New Roman" pitchFamily="16" charset="0"/>
        <a:defRPr sz="2592">
          <a:solidFill>
            <a:srgbClr val="000000"/>
          </a:solidFill>
          <a:effectLst>
            <a:outerShdw blurRad="38100" dist="38100" dir="2700000" algn="tl">
              <a:srgbClr val="C0C0C0"/>
            </a:outerShdw>
          </a:effectLst>
          <a:latin typeface="Arial" pitchFamily="34" charset="0"/>
          <a:cs typeface="Lucida Sans Unicode" charset="0"/>
        </a:defRPr>
      </a:lvl5pPr>
      <a:lvl6pPr marL="2036746" indent="-185159" algn="l" defTabSz="363889" rtl="0" fontAlgn="base" hangingPunct="0">
        <a:lnSpc>
          <a:spcPct val="93000"/>
        </a:lnSpc>
        <a:spcBef>
          <a:spcPct val="0"/>
        </a:spcBef>
        <a:spcAft>
          <a:spcPct val="0"/>
        </a:spcAft>
        <a:buClr>
          <a:srgbClr val="000000"/>
        </a:buClr>
        <a:buSzPct val="100000"/>
        <a:buFont typeface="Times New Roman" pitchFamily="16" charset="0"/>
        <a:defRPr sz="2592">
          <a:solidFill>
            <a:srgbClr val="000000"/>
          </a:solidFill>
          <a:effectLst>
            <a:outerShdw blurRad="38100" dist="38100" dir="2700000" algn="tl">
              <a:srgbClr val="C0C0C0"/>
            </a:outerShdw>
          </a:effectLst>
          <a:latin typeface="Arial" pitchFamily="34" charset="0"/>
          <a:cs typeface="Lucida Sans Unicode" charset="0"/>
        </a:defRPr>
      </a:lvl6pPr>
      <a:lvl7pPr marL="2407064" indent="-185159" algn="l" defTabSz="363889" rtl="0" fontAlgn="base" hangingPunct="0">
        <a:lnSpc>
          <a:spcPct val="93000"/>
        </a:lnSpc>
        <a:spcBef>
          <a:spcPct val="0"/>
        </a:spcBef>
        <a:spcAft>
          <a:spcPct val="0"/>
        </a:spcAft>
        <a:buClr>
          <a:srgbClr val="000000"/>
        </a:buClr>
        <a:buSzPct val="100000"/>
        <a:buFont typeface="Times New Roman" pitchFamily="16" charset="0"/>
        <a:defRPr sz="2592">
          <a:solidFill>
            <a:srgbClr val="000000"/>
          </a:solidFill>
          <a:effectLst>
            <a:outerShdw blurRad="38100" dist="38100" dir="2700000" algn="tl">
              <a:srgbClr val="C0C0C0"/>
            </a:outerShdw>
          </a:effectLst>
          <a:latin typeface="Arial" pitchFamily="34" charset="0"/>
          <a:cs typeface="Lucida Sans Unicode" charset="0"/>
        </a:defRPr>
      </a:lvl7pPr>
      <a:lvl8pPr marL="2777381" indent="-185159" algn="l" defTabSz="363889" rtl="0" fontAlgn="base" hangingPunct="0">
        <a:lnSpc>
          <a:spcPct val="93000"/>
        </a:lnSpc>
        <a:spcBef>
          <a:spcPct val="0"/>
        </a:spcBef>
        <a:spcAft>
          <a:spcPct val="0"/>
        </a:spcAft>
        <a:buClr>
          <a:srgbClr val="000000"/>
        </a:buClr>
        <a:buSzPct val="100000"/>
        <a:buFont typeface="Times New Roman" pitchFamily="16" charset="0"/>
        <a:defRPr sz="2592">
          <a:solidFill>
            <a:srgbClr val="000000"/>
          </a:solidFill>
          <a:effectLst>
            <a:outerShdw blurRad="38100" dist="38100" dir="2700000" algn="tl">
              <a:srgbClr val="C0C0C0"/>
            </a:outerShdw>
          </a:effectLst>
          <a:latin typeface="Arial" pitchFamily="34" charset="0"/>
          <a:cs typeface="Lucida Sans Unicode" charset="0"/>
        </a:defRPr>
      </a:lvl8pPr>
      <a:lvl9pPr marL="3147699" indent="-185159" algn="l" defTabSz="363889" rtl="0" fontAlgn="base" hangingPunct="0">
        <a:lnSpc>
          <a:spcPct val="93000"/>
        </a:lnSpc>
        <a:spcBef>
          <a:spcPct val="0"/>
        </a:spcBef>
        <a:spcAft>
          <a:spcPct val="0"/>
        </a:spcAft>
        <a:buClr>
          <a:srgbClr val="000000"/>
        </a:buClr>
        <a:buSzPct val="100000"/>
        <a:buFont typeface="Times New Roman" pitchFamily="16" charset="0"/>
        <a:defRPr sz="2592">
          <a:solidFill>
            <a:srgbClr val="000000"/>
          </a:solidFill>
          <a:effectLst>
            <a:outerShdw blurRad="38100" dist="38100" dir="2700000" algn="tl">
              <a:srgbClr val="C0C0C0"/>
            </a:outerShdw>
          </a:effectLst>
          <a:latin typeface="Arial" pitchFamily="34" charset="0"/>
          <a:cs typeface="Lucida Sans Unicode" charset="0"/>
        </a:defRPr>
      </a:lvl9pPr>
    </p:titleStyle>
    <p:bodyStyle>
      <a:lvl1pPr marL="277738" indent="-277738" algn="l" defTabSz="363889" rtl="0" fontAlgn="base" hangingPunct="0">
        <a:lnSpc>
          <a:spcPct val="93000"/>
        </a:lnSpc>
        <a:spcBef>
          <a:spcPct val="0"/>
        </a:spcBef>
        <a:spcAft>
          <a:spcPts val="1155"/>
        </a:spcAft>
        <a:buClr>
          <a:srgbClr val="000000"/>
        </a:buClr>
        <a:buSzPct val="100000"/>
        <a:buFont typeface="Times New Roman" pitchFamily="16" charset="0"/>
        <a:defRPr sz="2000">
          <a:solidFill>
            <a:srgbClr val="000000"/>
          </a:solidFill>
          <a:latin typeface="Calibri" pitchFamily="34" charset="0"/>
          <a:ea typeface="+mn-ea"/>
          <a:cs typeface="+mn-cs"/>
        </a:defRPr>
      </a:lvl1pPr>
      <a:lvl2pPr marL="601766" indent="-231449" algn="l" defTabSz="363889" rtl="0" fontAlgn="base" hangingPunct="0">
        <a:lnSpc>
          <a:spcPct val="93000"/>
        </a:lnSpc>
        <a:spcBef>
          <a:spcPct val="0"/>
        </a:spcBef>
        <a:spcAft>
          <a:spcPts val="921"/>
        </a:spcAft>
        <a:buClr>
          <a:srgbClr val="000000"/>
        </a:buClr>
        <a:buSzPct val="100000"/>
        <a:buFont typeface="Times New Roman" pitchFamily="16" charset="0"/>
        <a:defRPr sz="2000">
          <a:solidFill>
            <a:srgbClr val="000000"/>
          </a:solidFill>
          <a:latin typeface="Calibri" pitchFamily="34" charset="0"/>
          <a:cs typeface="+mn-cs"/>
        </a:defRPr>
      </a:lvl2pPr>
      <a:lvl3pPr marL="925794" indent="-185159" algn="l" defTabSz="363889" rtl="0" fontAlgn="base" hangingPunct="0">
        <a:lnSpc>
          <a:spcPct val="93000"/>
        </a:lnSpc>
        <a:spcBef>
          <a:spcPct val="0"/>
        </a:spcBef>
        <a:spcAft>
          <a:spcPts val="689"/>
        </a:spcAft>
        <a:buClr>
          <a:srgbClr val="000000"/>
        </a:buClr>
        <a:buSzPct val="100000"/>
        <a:buFont typeface="Times New Roman" pitchFamily="16" charset="0"/>
        <a:defRPr sz="2000">
          <a:solidFill>
            <a:srgbClr val="000000"/>
          </a:solidFill>
          <a:latin typeface="Calibri" pitchFamily="34" charset="0"/>
          <a:cs typeface="+mn-cs"/>
        </a:defRPr>
      </a:lvl3pPr>
      <a:lvl4pPr marL="1296111" indent="-185159" algn="l" defTabSz="363889" rtl="0" fontAlgn="base" hangingPunct="0">
        <a:lnSpc>
          <a:spcPct val="93000"/>
        </a:lnSpc>
        <a:spcBef>
          <a:spcPct val="0"/>
        </a:spcBef>
        <a:spcAft>
          <a:spcPts val="466"/>
        </a:spcAft>
        <a:buClr>
          <a:srgbClr val="000000"/>
        </a:buClr>
        <a:buSzPct val="100000"/>
        <a:buFont typeface="Times New Roman" pitchFamily="16" charset="0"/>
        <a:defRPr sz="2000">
          <a:solidFill>
            <a:srgbClr val="000000"/>
          </a:solidFill>
          <a:latin typeface="Calibri" pitchFamily="34" charset="0"/>
          <a:cs typeface="+mn-cs"/>
        </a:defRPr>
      </a:lvl4pPr>
      <a:lvl5pPr marL="1666428" indent="-185159" algn="l" defTabSz="363889" rtl="0" fontAlgn="base" hangingPunct="0">
        <a:lnSpc>
          <a:spcPct val="93000"/>
        </a:lnSpc>
        <a:spcBef>
          <a:spcPct val="0"/>
        </a:spcBef>
        <a:spcAft>
          <a:spcPts val="233"/>
        </a:spcAft>
        <a:buClr>
          <a:srgbClr val="000000"/>
        </a:buClr>
        <a:buSzPct val="100000"/>
        <a:buFont typeface="Times New Roman" pitchFamily="16" charset="0"/>
        <a:defRPr sz="2000">
          <a:solidFill>
            <a:srgbClr val="000000"/>
          </a:solidFill>
          <a:latin typeface="Calibri" pitchFamily="34" charset="0"/>
          <a:cs typeface="+mn-cs"/>
        </a:defRPr>
      </a:lvl5pPr>
      <a:lvl6pPr marL="2036746" indent="-185159" algn="l" defTabSz="363889" rtl="0" fontAlgn="base" hangingPunct="0">
        <a:lnSpc>
          <a:spcPct val="93000"/>
        </a:lnSpc>
        <a:spcBef>
          <a:spcPct val="0"/>
        </a:spcBef>
        <a:spcAft>
          <a:spcPts val="233"/>
        </a:spcAft>
        <a:buClr>
          <a:srgbClr val="000000"/>
        </a:buClr>
        <a:buSzPct val="100000"/>
        <a:buFont typeface="Times New Roman" pitchFamily="16" charset="0"/>
        <a:defRPr sz="2106">
          <a:solidFill>
            <a:srgbClr val="000000"/>
          </a:solidFill>
          <a:latin typeface="+mn-lt"/>
          <a:cs typeface="+mn-cs"/>
        </a:defRPr>
      </a:lvl6pPr>
      <a:lvl7pPr marL="2407064" indent="-185159" algn="l" defTabSz="363889" rtl="0" fontAlgn="base" hangingPunct="0">
        <a:lnSpc>
          <a:spcPct val="93000"/>
        </a:lnSpc>
        <a:spcBef>
          <a:spcPct val="0"/>
        </a:spcBef>
        <a:spcAft>
          <a:spcPts val="233"/>
        </a:spcAft>
        <a:buClr>
          <a:srgbClr val="000000"/>
        </a:buClr>
        <a:buSzPct val="100000"/>
        <a:buFont typeface="Times New Roman" pitchFamily="16" charset="0"/>
        <a:defRPr sz="2106">
          <a:solidFill>
            <a:srgbClr val="000000"/>
          </a:solidFill>
          <a:latin typeface="+mn-lt"/>
          <a:cs typeface="+mn-cs"/>
        </a:defRPr>
      </a:lvl7pPr>
      <a:lvl8pPr marL="2777381" indent="-185159" algn="l" defTabSz="363889" rtl="0" fontAlgn="base" hangingPunct="0">
        <a:lnSpc>
          <a:spcPct val="93000"/>
        </a:lnSpc>
        <a:spcBef>
          <a:spcPct val="0"/>
        </a:spcBef>
        <a:spcAft>
          <a:spcPts val="233"/>
        </a:spcAft>
        <a:buClr>
          <a:srgbClr val="000000"/>
        </a:buClr>
        <a:buSzPct val="100000"/>
        <a:buFont typeface="Times New Roman" pitchFamily="16" charset="0"/>
        <a:defRPr sz="2106">
          <a:solidFill>
            <a:srgbClr val="000000"/>
          </a:solidFill>
          <a:latin typeface="+mn-lt"/>
          <a:cs typeface="+mn-cs"/>
        </a:defRPr>
      </a:lvl8pPr>
      <a:lvl9pPr marL="3147699" indent="-185159" algn="l" defTabSz="363889" rtl="0" fontAlgn="base" hangingPunct="0">
        <a:lnSpc>
          <a:spcPct val="93000"/>
        </a:lnSpc>
        <a:spcBef>
          <a:spcPct val="0"/>
        </a:spcBef>
        <a:spcAft>
          <a:spcPts val="233"/>
        </a:spcAft>
        <a:buClr>
          <a:srgbClr val="000000"/>
        </a:buClr>
        <a:buSzPct val="100000"/>
        <a:buFont typeface="Times New Roman" pitchFamily="16" charset="0"/>
        <a:defRPr sz="2106">
          <a:solidFill>
            <a:srgbClr val="000000"/>
          </a:solidFill>
          <a:latin typeface="+mn-lt"/>
          <a:cs typeface="+mn-cs"/>
        </a:defRPr>
      </a:lvl9pPr>
    </p:bodyStyle>
    <p:otherStyle>
      <a:lvl1pPr marL="0" algn="l" defTabSz="740635" rtl="0" eaLnBrk="1" latinLnBrk="0" hangingPunct="1">
        <a:defRPr sz="1458" kern="1200">
          <a:solidFill>
            <a:schemeClr val="tx1"/>
          </a:solidFill>
          <a:latin typeface="+mn-lt"/>
          <a:ea typeface="+mn-ea"/>
          <a:cs typeface="+mn-cs"/>
        </a:defRPr>
      </a:lvl1pPr>
      <a:lvl2pPr marL="370318" algn="l" defTabSz="740635" rtl="0" eaLnBrk="1" latinLnBrk="0" hangingPunct="1">
        <a:defRPr sz="1458" kern="1200">
          <a:solidFill>
            <a:schemeClr val="tx1"/>
          </a:solidFill>
          <a:latin typeface="+mn-lt"/>
          <a:ea typeface="+mn-ea"/>
          <a:cs typeface="+mn-cs"/>
        </a:defRPr>
      </a:lvl2pPr>
      <a:lvl3pPr marL="740635" algn="l" defTabSz="740635" rtl="0" eaLnBrk="1" latinLnBrk="0" hangingPunct="1">
        <a:defRPr sz="1458" kern="1200">
          <a:solidFill>
            <a:schemeClr val="tx1"/>
          </a:solidFill>
          <a:latin typeface="+mn-lt"/>
          <a:ea typeface="+mn-ea"/>
          <a:cs typeface="+mn-cs"/>
        </a:defRPr>
      </a:lvl3pPr>
      <a:lvl4pPr marL="1110953" algn="l" defTabSz="740635" rtl="0" eaLnBrk="1" latinLnBrk="0" hangingPunct="1">
        <a:defRPr sz="1458" kern="1200">
          <a:solidFill>
            <a:schemeClr val="tx1"/>
          </a:solidFill>
          <a:latin typeface="+mn-lt"/>
          <a:ea typeface="+mn-ea"/>
          <a:cs typeface="+mn-cs"/>
        </a:defRPr>
      </a:lvl4pPr>
      <a:lvl5pPr marL="1481270" algn="l" defTabSz="740635" rtl="0" eaLnBrk="1" latinLnBrk="0" hangingPunct="1">
        <a:defRPr sz="1458" kern="1200">
          <a:solidFill>
            <a:schemeClr val="tx1"/>
          </a:solidFill>
          <a:latin typeface="+mn-lt"/>
          <a:ea typeface="+mn-ea"/>
          <a:cs typeface="+mn-cs"/>
        </a:defRPr>
      </a:lvl5pPr>
      <a:lvl6pPr marL="1851587" algn="l" defTabSz="740635" rtl="0" eaLnBrk="1" latinLnBrk="0" hangingPunct="1">
        <a:defRPr sz="1458" kern="1200">
          <a:solidFill>
            <a:schemeClr val="tx1"/>
          </a:solidFill>
          <a:latin typeface="+mn-lt"/>
          <a:ea typeface="+mn-ea"/>
          <a:cs typeface="+mn-cs"/>
        </a:defRPr>
      </a:lvl6pPr>
      <a:lvl7pPr marL="2221905" algn="l" defTabSz="740635" rtl="0" eaLnBrk="1" latinLnBrk="0" hangingPunct="1">
        <a:defRPr sz="1458" kern="1200">
          <a:solidFill>
            <a:schemeClr val="tx1"/>
          </a:solidFill>
          <a:latin typeface="+mn-lt"/>
          <a:ea typeface="+mn-ea"/>
          <a:cs typeface="+mn-cs"/>
        </a:defRPr>
      </a:lvl7pPr>
      <a:lvl8pPr marL="2592223" algn="l" defTabSz="740635" rtl="0" eaLnBrk="1" latinLnBrk="0" hangingPunct="1">
        <a:defRPr sz="1458" kern="1200">
          <a:solidFill>
            <a:schemeClr val="tx1"/>
          </a:solidFill>
          <a:latin typeface="+mn-lt"/>
          <a:ea typeface="+mn-ea"/>
          <a:cs typeface="+mn-cs"/>
        </a:defRPr>
      </a:lvl8pPr>
      <a:lvl9pPr marL="2962540" algn="l" defTabSz="740635" rtl="0" eaLnBrk="1" latinLnBrk="0" hangingPunct="1">
        <a:defRPr sz="145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618446"/>
      </p:ext>
    </p:extLst>
  </p:cSld>
  <p:clrMap bg1="lt1" tx1="dk1" bg2="lt2" tx2="dk2" accent1="accent1" accent2="accent2" accent3="accent3" accent4="accent4" accent5="accent5" accent6="accent6" hlink="hlink" folHlink="folHlink"/>
  <p:sldLayoutIdLst>
    <p:sldLayoutId id="2147483724" r:id="rId1"/>
    <p:sldLayoutId id="214748373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7754" y="664970"/>
            <a:ext cx="5214229" cy="2910872"/>
          </a:xfrm>
        </p:spPr>
        <p:txBody>
          <a:bodyPr/>
          <a:lstStyle/>
          <a:p>
            <a:r>
              <a:rPr lang="en-US" sz="4800" noProof="0" dirty="0"/>
              <a:t>Version Control</a:t>
            </a:r>
            <a:endParaRPr lang="en-US" sz="4400" noProof="0" dirty="0"/>
          </a:p>
          <a:p>
            <a:pPr>
              <a:lnSpc>
                <a:spcPct val="200000"/>
              </a:lnSpc>
            </a:pPr>
            <a:r>
              <a:rPr lang="en-US" sz="1600" noProof="0" dirty="0">
                <a:solidFill>
                  <a:srgbClr val="000000"/>
                </a:solidFill>
                <a:latin typeface="Calibri" pitchFamily="34" charset="0"/>
                <a:ea typeface="CIPHLN+Arial,Bold;Arial" pitchFamily="32" charset="0"/>
                <a:cs typeface="CIPHLN+Arial,Bold;Arial" pitchFamily="32" charset="0"/>
              </a:rPr>
              <a:t>Methods and Technologies of Professional Programming</a:t>
            </a:r>
            <a:br>
              <a:rPr lang="en-US" sz="1600" noProof="0" dirty="0">
                <a:solidFill>
                  <a:srgbClr val="000000"/>
                </a:solidFill>
                <a:latin typeface="Calibri" pitchFamily="34" charset="0"/>
                <a:ea typeface="CIPHLN+Arial,Bold;Arial" pitchFamily="32" charset="0"/>
                <a:cs typeface="CIPHLN+Arial,Bold;Arial" pitchFamily="32" charset="0"/>
              </a:rPr>
            </a:br>
            <a:r>
              <a:rPr lang="en-US" sz="1600" noProof="0" dirty="0">
                <a:solidFill>
                  <a:srgbClr val="000000"/>
                </a:solidFill>
                <a:latin typeface="Calibri" pitchFamily="34" charset="0"/>
                <a:ea typeface="CIPHLN+Arial,Bold;Arial" pitchFamily="32" charset="0"/>
                <a:cs typeface="CIPHLN+Arial,Bold;Arial" pitchFamily="32" charset="0"/>
              </a:rPr>
              <a:t>Slides: </a:t>
            </a:r>
            <a:r>
              <a:rPr lang="en-US" sz="1600" noProof="0" dirty="0"/>
              <a:t>Prof. Dr.-Ing. Peter </a:t>
            </a:r>
            <a:r>
              <a:rPr lang="en-US" sz="1600" noProof="0" dirty="0" err="1"/>
              <a:t>Hertkorn</a:t>
            </a:r>
            <a:endParaRPr lang="en-US" sz="1600" noProof="0" dirty="0">
              <a:solidFill>
                <a:srgbClr val="000000"/>
              </a:solidFill>
              <a:latin typeface="Calibri" pitchFamily="34" charset="0"/>
              <a:ea typeface="CIPHLN+Arial,Bold;Arial" pitchFamily="32" charset="0"/>
              <a:cs typeface="CIPHLN+Arial,Bold;Arial" pitchFamily="32" charset="0"/>
            </a:endParaRPr>
          </a:p>
          <a:p>
            <a:endParaRPr lang="en-US" sz="6000" noProof="0" dirty="0"/>
          </a:p>
        </p:txBody>
      </p:sp>
      <p:sp>
        <p:nvSpPr>
          <p:cNvPr id="3" name="Text Placeholder 2"/>
          <p:cNvSpPr>
            <a:spLocks noGrp="1"/>
          </p:cNvSpPr>
          <p:nvPr>
            <p:ph type="body" sz="quarter" idx="14"/>
          </p:nvPr>
        </p:nvSpPr>
        <p:spPr/>
        <p:txBody>
          <a:bodyPr/>
          <a:lstStyle/>
          <a:p>
            <a:r>
              <a:rPr lang="en-US" noProof="0" dirty="0"/>
              <a:t>Dr. Robin Braun | Senior Consultant</a:t>
            </a:r>
          </a:p>
        </p:txBody>
      </p:sp>
    </p:spTree>
    <p:extLst>
      <p:ext uri="{BB962C8B-B14F-4D97-AF65-F5344CB8AC3E}">
        <p14:creationId xmlns:p14="http://schemas.microsoft.com/office/powerpoint/2010/main" val="3466914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361E1D-6AA6-DC43-A588-BBA167456265}"/>
              </a:ext>
            </a:extLst>
          </p:cNvPr>
          <p:cNvSpPr>
            <a:spLocks noGrp="1"/>
          </p:cNvSpPr>
          <p:nvPr>
            <p:ph type="title"/>
          </p:nvPr>
        </p:nvSpPr>
        <p:spPr/>
        <p:txBody>
          <a:bodyPr/>
          <a:lstStyle/>
          <a:p>
            <a:r>
              <a:rPr lang="en-US" noProof="0" dirty="0"/>
              <a:t>Reasons for Using Git</a:t>
            </a:r>
          </a:p>
        </p:txBody>
      </p:sp>
      <p:sp>
        <p:nvSpPr>
          <p:cNvPr id="3" name="Inhaltsplatzhalter 2">
            <a:extLst>
              <a:ext uri="{FF2B5EF4-FFF2-40B4-BE49-F238E27FC236}">
                <a16:creationId xmlns:a16="http://schemas.microsoft.com/office/drawing/2014/main" id="{6D6AE164-93F6-9A42-B63D-8FB9C63177F5}"/>
              </a:ext>
            </a:extLst>
          </p:cNvPr>
          <p:cNvSpPr>
            <a:spLocks noGrp="1"/>
          </p:cNvSpPr>
          <p:nvPr>
            <p:ph idx="1"/>
          </p:nvPr>
        </p:nvSpPr>
        <p:spPr/>
        <p:txBody>
          <a:bodyPr/>
          <a:lstStyle/>
          <a:p>
            <a:pPr marL="342900" indent="-342900">
              <a:buFont typeface="Arial" panose="020B0604020202020204" pitchFamily="34" charset="0"/>
              <a:buChar char="•"/>
            </a:pPr>
            <a:r>
              <a:rPr lang="en-US" noProof="0" dirty="0"/>
              <a:t>Work with branches: parallel development strands</a:t>
            </a:r>
          </a:p>
          <a:p>
            <a:pPr marL="342900" indent="-342900">
              <a:buFont typeface="Arial" panose="020B0604020202020204" pitchFamily="34" charset="0"/>
              <a:buChar char="•"/>
            </a:pPr>
            <a:r>
              <a:rPr lang="en-US" dirty="0"/>
              <a:t>Flexibility in </a:t>
            </a:r>
            <a:r>
              <a:rPr lang="en-US" noProof="0" dirty="0"/>
              <a:t>Workflow: customizable for different scenarios </a:t>
            </a:r>
          </a:p>
          <a:p>
            <a:pPr marL="342900" indent="-342900">
              <a:buFont typeface="Arial" panose="020B0604020202020204" pitchFamily="34" charset="0"/>
              <a:buChar char="•"/>
            </a:pPr>
            <a:r>
              <a:rPr lang="en-US" noProof="0" dirty="0"/>
              <a:t>Contributions to Open-Source-Projects: lower hurdles for developers</a:t>
            </a:r>
          </a:p>
          <a:p>
            <a:pPr marL="342900" indent="-342900">
              <a:buFont typeface="Arial" panose="020B0604020202020204" pitchFamily="34" charset="0"/>
              <a:buChar char="•"/>
            </a:pPr>
            <a:r>
              <a:rPr lang="en-US" dirty="0"/>
              <a:t>Comprehensible origin of the code</a:t>
            </a:r>
            <a:endParaRPr lang="en-US" noProof="0" dirty="0"/>
          </a:p>
          <a:p>
            <a:pPr marL="342900" indent="-342900">
              <a:buFont typeface="Arial" panose="020B0604020202020204" pitchFamily="34" charset="0"/>
              <a:buChar char="•"/>
            </a:pPr>
            <a:r>
              <a:rPr lang="en-US" noProof="0" dirty="0"/>
              <a:t>Performance: great for big projects</a:t>
            </a:r>
          </a:p>
          <a:p>
            <a:pPr marL="342900" indent="-342900">
              <a:buFont typeface="Arial" panose="020B0604020202020204" pitchFamily="34" charset="0"/>
              <a:buChar char="•"/>
            </a:pPr>
            <a:r>
              <a:rPr lang="en-US" noProof="0" dirty="0"/>
              <a:t>Robust against mistakes and attacks: decentral repositories, test numbers</a:t>
            </a:r>
          </a:p>
          <a:p>
            <a:pPr marL="342900" indent="-342900">
              <a:buFont typeface="Arial" panose="020B0604020202020204" pitchFamily="34" charset="0"/>
              <a:buChar char="•"/>
            </a:pPr>
            <a:r>
              <a:rPr lang="en-US" noProof="0" dirty="0"/>
              <a:t>Offline and multi-site development: decentral architecture</a:t>
            </a:r>
          </a:p>
          <a:p>
            <a:pPr marL="342900" indent="-342900">
              <a:buFont typeface="Arial" panose="020B0604020202020204" pitchFamily="34" charset="0"/>
              <a:buChar char="•"/>
            </a:pPr>
            <a:r>
              <a:rPr lang="en-US" noProof="0" dirty="0"/>
              <a:t>Administrable</a:t>
            </a:r>
            <a:r>
              <a:rPr lang="en-US" dirty="0"/>
              <a:t>: easy to use and administer</a:t>
            </a:r>
            <a:endParaRPr lang="en-US" noProof="0" dirty="0"/>
          </a:p>
          <a:p>
            <a:pPr marL="342900" indent="-342900">
              <a:buFont typeface="Arial" panose="020B0604020202020204" pitchFamily="34" charset="0"/>
              <a:buChar char="•"/>
            </a:pPr>
            <a:r>
              <a:rPr lang="en-US" noProof="0" dirty="0"/>
              <a:t>Open-Source-Community: extensive ecosystem</a:t>
            </a:r>
          </a:p>
          <a:p>
            <a:pPr marL="342900" indent="-342900">
              <a:buFont typeface="Arial" panose="020B0604020202020204" pitchFamily="34" charset="0"/>
              <a:buChar char="•"/>
            </a:pPr>
            <a:r>
              <a:rPr lang="en-US" noProof="0" dirty="0"/>
              <a:t>Extendibility: comfortable commands for application, elementary commands for direct access to the repository </a:t>
            </a:r>
          </a:p>
        </p:txBody>
      </p:sp>
    </p:spTree>
    <p:extLst>
      <p:ext uri="{BB962C8B-B14F-4D97-AF65-F5344CB8AC3E}">
        <p14:creationId xmlns:p14="http://schemas.microsoft.com/office/powerpoint/2010/main" val="3234766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CB169-DB1E-D142-9266-504C8D1E531C}"/>
              </a:ext>
            </a:extLst>
          </p:cNvPr>
          <p:cNvSpPr>
            <a:spLocks noGrp="1"/>
          </p:cNvSpPr>
          <p:nvPr>
            <p:ph type="title"/>
          </p:nvPr>
        </p:nvSpPr>
        <p:spPr/>
        <p:txBody>
          <a:bodyPr/>
          <a:lstStyle/>
          <a:p>
            <a:r>
              <a:rPr lang="en-US" noProof="0" dirty="0"/>
              <a:t>Repository</a:t>
            </a:r>
          </a:p>
        </p:txBody>
      </p:sp>
      <p:sp>
        <p:nvSpPr>
          <p:cNvPr id="3" name="Inhaltsplatzhalter 2">
            <a:extLst>
              <a:ext uri="{FF2B5EF4-FFF2-40B4-BE49-F238E27FC236}">
                <a16:creationId xmlns:a16="http://schemas.microsoft.com/office/drawing/2014/main" id="{CDE54565-3C9C-6D4A-85EF-5A908C888710}"/>
              </a:ext>
            </a:extLst>
          </p:cNvPr>
          <p:cNvSpPr>
            <a:spLocks noGrp="1"/>
          </p:cNvSpPr>
          <p:nvPr>
            <p:ph idx="1"/>
          </p:nvPr>
        </p:nvSpPr>
        <p:spPr/>
        <p:txBody>
          <a:bodyPr/>
          <a:lstStyle/>
          <a:p>
            <a:pPr marL="0" indent="0"/>
            <a:r>
              <a:rPr lang="en-US" noProof="0" dirty="0"/>
              <a:t>Core: efficient data storage space of the project in the form of objects for:</a:t>
            </a:r>
          </a:p>
          <a:p>
            <a:pPr marL="342900" indent="-342900">
              <a:buFont typeface="Arial" panose="020B0604020202020204" pitchFamily="34" charset="0"/>
              <a:buChar char="•"/>
            </a:pPr>
            <a:r>
              <a:rPr lang="en-US" noProof="0" dirty="0"/>
              <a:t>Data content (Blobs): </a:t>
            </a:r>
          </a:p>
          <a:p>
            <a:pPr marL="666928" lvl="1" indent="-342900">
              <a:buFont typeface="Arial" panose="020B0604020202020204" pitchFamily="34" charset="0"/>
              <a:buChar char="•"/>
            </a:pPr>
            <a:r>
              <a:rPr lang="en-US" dirty="0"/>
              <a:t>Texts or binary data</a:t>
            </a:r>
            <a:endParaRPr lang="en-US" noProof="0" dirty="0"/>
          </a:p>
          <a:p>
            <a:pPr marL="666928" lvl="1" indent="-342900">
              <a:buFont typeface="Arial" panose="020B0604020202020204" pitchFamily="34" charset="0"/>
              <a:buChar char="•"/>
            </a:pPr>
            <a:r>
              <a:rPr lang="en-US" noProof="0" dirty="0"/>
              <a:t>Saved independently from the data name</a:t>
            </a:r>
          </a:p>
          <a:p>
            <a:pPr marL="342900" indent="-342900">
              <a:buFont typeface="Arial" panose="020B0604020202020204" pitchFamily="34" charset="0"/>
              <a:buChar char="•"/>
            </a:pPr>
            <a:r>
              <a:rPr lang="en-US" noProof="0" dirty="0"/>
              <a:t>Directory structure (Trees): </a:t>
            </a:r>
          </a:p>
          <a:p>
            <a:pPr marL="666928" lvl="1" indent="-342900">
              <a:buFont typeface="Arial" panose="020B0604020202020204" pitchFamily="34" charset="0"/>
              <a:buChar char="•"/>
            </a:pPr>
            <a:r>
              <a:rPr lang="en-US" noProof="0" dirty="0"/>
              <a:t>Lists with all contained data and subdirectories</a:t>
            </a:r>
          </a:p>
          <a:p>
            <a:pPr marL="666928" lvl="1" indent="-342900">
              <a:buFont typeface="Arial" panose="020B0604020202020204" pitchFamily="34" charset="0"/>
              <a:buChar char="•"/>
            </a:pPr>
            <a:r>
              <a:rPr lang="en-US" noProof="0" dirty="0"/>
              <a:t>Data mapping/Blob, Subdirectory/Tree</a:t>
            </a:r>
          </a:p>
          <a:p>
            <a:pPr marL="342900" indent="-342900">
              <a:buFont typeface="Arial" panose="020B0604020202020204" pitchFamily="34" charset="0"/>
              <a:buChar char="•"/>
            </a:pPr>
            <a:r>
              <a:rPr lang="en-US" noProof="0" dirty="0"/>
              <a:t>Version History(Commits):</a:t>
            </a:r>
          </a:p>
          <a:p>
            <a:pPr marL="666928" lvl="1" indent="-342900">
              <a:buFont typeface="Arial" panose="020B0604020202020204" pitchFamily="34" charset="0"/>
              <a:buChar char="•"/>
            </a:pPr>
            <a:r>
              <a:rPr lang="en-US" noProof="0" dirty="0"/>
              <a:t>Commit: the whole state of the project restorable</a:t>
            </a:r>
          </a:p>
          <a:p>
            <a:pPr marL="666928" lvl="1" indent="-342900">
              <a:buFont typeface="Arial" panose="020B0604020202020204" pitchFamily="34" charset="0"/>
              <a:buChar char="•"/>
            </a:pPr>
            <a:r>
              <a:rPr lang="en-US" noProof="0" dirty="0"/>
              <a:t>Snapshot of the directory tree with all data content</a:t>
            </a:r>
          </a:p>
          <a:p>
            <a:pPr marL="666928" lvl="1" indent="-342900">
              <a:buFont typeface="Arial" panose="020B0604020202020204" pitchFamily="34" charset="0"/>
              <a:buChar char="•"/>
            </a:pPr>
            <a:r>
              <a:rPr lang="en-US" noProof="0" dirty="0"/>
              <a:t>Autor, time, comments, previous versions</a:t>
            </a:r>
          </a:p>
        </p:txBody>
      </p:sp>
    </p:spTree>
    <p:extLst>
      <p:ext uri="{BB962C8B-B14F-4D97-AF65-F5344CB8AC3E}">
        <p14:creationId xmlns:p14="http://schemas.microsoft.com/office/powerpoint/2010/main" val="353115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CB169-DB1E-D142-9266-504C8D1E531C}"/>
              </a:ext>
            </a:extLst>
          </p:cNvPr>
          <p:cNvSpPr>
            <a:spLocks noGrp="1"/>
          </p:cNvSpPr>
          <p:nvPr>
            <p:ph type="title"/>
          </p:nvPr>
        </p:nvSpPr>
        <p:spPr/>
        <p:txBody>
          <a:bodyPr/>
          <a:lstStyle/>
          <a:p>
            <a:r>
              <a:rPr lang="en-US" noProof="0" dirty="0"/>
              <a:t>Hash Value</a:t>
            </a:r>
          </a:p>
        </p:txBody>
      </p:sp>
      <p:pic>
        <p:nvPicPr>
          <p:cNvPr id="3074" name="Picture 2">
            <a:extLst>
              <a:ext uri="{FF2B5EF4-FFF2-40B4-BE49-F238E27FC236}">
                <a16:creationId xmlns:a16="http://schemas.microsoft.com/office/drawing/2014/main" id="{61E1AEC8-CF67-5F4F-9083-55495A09CB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8208" y="1512184"/>
            <a:ext cx="3900542" cy="3573016"/>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a:extLst>
              <a:ext uri="{FF2B5EF4-FFF2-40B4-BE49-F238E27FC236}">
                <a16:creationId xmlns:a16="http://schemas.microsoft.com/office/drawing/2014/main" id="{CDE54565-3C9C-6D4A-85EF-5A908C888710}"/>
              </a:ext>
            </a:extLst>
          </p:cNvPr>
          <p:cNvSpPr>
            <a:spLocks noGrp="1"/>
          </p:cNvSpPr>
          <p:nvPr>
            <p:ph idx="1"/>
          </p:nvPr>
        </p:nvSpPr>
        <p:spPr>
          <a:xfrm>
            <a:off x="406800" y="979201"/>
            <a:ext cx="11089800" cy="5040000"/>
          </a:xfrm>
        </p:spPr>
        <p:txBody>
          <a:bodyPr/>
          <a:lstStyle/>
          <a:p>
            <a:pPr marL="0" indent="0">
              <a:spcAft>
                <a:spcPts val="600"/>
              </a:spcAft>
            </a:pPr>
            <a:r>
              <a:rPr lang="en-US" noProof="0" dirty="0"/>
              <a:t>Hexadecimal values for the objects: 40 characters</a:t>
            </a:r>
          </a:p>
          <a:p>
            <a:pPr marL="342900" indent="-342900">
              <a:spcAft>
                <a:spcPts val="600"/>
              </a:spcAft>
              <a:buFont typeface="Arial" panose="020B0604020202020204" pitchFamily="34" charset="0"/>
              <a:buChar char="•"/>
            </a:pPr>
            <a:r>
              <a:rPr lang="en-US" noProof="0" dirty="0"/>
              <a:t>Data and directories</a:t>
            </a:r>
          </a:p>
          <a:p>
            <a:pPr marL="666928" lvl="1" indent="-342900">
              <a:buFont typeface="Arial" panose="020B0604020202020204" pitchFamily="34" charset="0"/>
              <a:buChar char="•"/>
            </a:pPr>
            <a:r>
              <a:rPr lang="en-US" noProof="0" dirty="0"/>
              <a:t>Reference between objects</a:t>
            </a:r>
          </a:p>
          <a:p>
            <a:pPr marL="666928" lvl="1" indent="-342900">
              <a:buFont typeface="Arial" panose="020B0604020202020204" pitchFamily="34" charset="0"/>
              <a:buChar char="•"/>
            </a:pPr>
            <a:r>
              <a:rPr lang="en-US" noProof="0" dirty="0"/>
              <a:t>Key to </a:t>
            </a:r>
            <a:r>
              <a:rPr lang="en-US" dirty="0"/>
              <a:t>finding data again</a:t>
            </a:r>
            <a:endParaRPr lang="en-US" noProof="0" dirty="0"/>
          </a:p>
          <a:p>
            <a:pPr marL="342900" indent="-342900">
              <a:spcAft>
                <a:spcPts val="600"/>
              </a:spcAft>
              <a:buFont typeface="Arial" panose="020B0604020202020204" pitchFamily="34" charset="0"/>
              <a:buChar char="•"/>
            </a:pPr>
            <a:r>
              <a:rPr lang="en-US" noProof="0" dirty="0"/>
              <a:t>Commit</a:t>
            </a:r>
          </a:p>
          <a:p>
            <a:pPr marL="666928" lvl="1" indent="-342900">
              <a:buFont typeface="Arial" panose="020B0604020202020204" pitchFamily="34" charset="0"/>
              <a:buChar char="•"/>
            </a:pPr>
            <a:r>
              <a:rPr lang="en-US" noProof="0" dirty="0"/>
              <a:t>Version number of Git (all project data)</a:t>
            </a:r>
          </a:p>
          <a:p>
            <a:pPr marL="666928" lvl="1" indent="-342900">
              <a:buFont typeface="Arial" panose="020B0604020202020204" pitchFamily="34" charset="0"/>
              <a:buChar char="•"/>
            </a:pPr>
            <a:r>
              <a:rPr lang="en-US" noProof="0" dirty="0"/>
              <a:t>Check whether the version number is contained in a local repository</a:t>
            </a:r>
          </a:p>
          <a:p>
            <a:pPr marL="342900" indent="-342900">
              <a:spcAft>
                <a:spcPts val="600"/>
              </a:spcAft>
              <a:buFont typeface="Arial" panose="020B0604020202020204" pitchFamily="34" charset="0"/>
              <a:buChar char="•"/>
            </a:pPr>
            <a:r>
              <a:rPr lang="en-US" dirty="0"/>
              <a:t>Advantages</a:t>
            </a:r>
            <a:endParaRPr lang="en-US" noProof="0" dirty="0"/>
          </a:p>
          <a:p>
            <a:pPr marL="666928" lvl="1" indent="-342900">
              <a:buFont typeface="Arial" panose="020B0604020202020204" pitchFamily="34" charset="0"/>
              <a:buChar char="•"/>
            </a:pPr>
            <a:r>
              <a:rPr lang="en-US" noProof="0" dirty="0"/>
              <a:t>High performance</a:t>
            </a:r>
          </a:p>
          <a:p>
            <a:pPr marL="666928" lvl="1" indent="-342900">
              <a:buFont typeface="Arial" panose="020B0604020202020204" pitchFamily="34" charset="0"/>
              <a:buChar char="•"/>
            </a:pPr>
            <a:r>
              <a:rPr lang="en-US" noProof="0" dirty="0"/>
              <a:t>Redundancy-free saving</a:t>
            </a:r>
          </a:p>
          <a:p>
            <a:pPr marL="666928" lvl="1" indent="-342900">
              <a:buFont typeface="Arial" panose="020B0604020202020204" pitchFamily="34" charset="0"/>
              <a:buChar char="•"/>
            </a:pPr>
            <a:r>
              <a:rPr lang="en-US" noProof="0" dirty="0"/>
              <a:t>Decentral version numbers</a:t>
            </a:r>
          </a:p>
          <a:p>
            <a:pPr marL="666928" lvl="1" indent="-342900">
              <a:buFont typeface="Arial" panose="020B0604020202020204" pitchFamily="34" charset="0"/>
              <a:buChar char="•"/>
            </a:pPr>
            <a:r>
              <a:rPr lang="en-US" noProof="0" dirty="0"/>
              <a:t>Efficient balance between repositories</a:t>
            </a:r>
          </a:p>
          <a:p>
            <a:pPr marL="666928" lvl="1" indent="-342900">
              <a:buFont typeface="Arial" panose="020B0604020202020204" pitchFamily="34" charset="0"/>
              <a:buChar char="•"/>
            </a:pPr>
            <a:r>
              <a:rPr lang="en-US" noProof="0" dirty="0"/>
              <a:t>Object integrity</a:t>
            </a:r>
          </a:p>
          <a:p>
            <a:pPr marL="666928" lvl="1" indent="-342900">
              <a:buFont typeface="Arial" panose="020B0604020202020204" pitchFamily="34" charset="0"/>
              <a:buChar char="•"/>
            </a:pPr>
            <a:r>
              <a:rPr lang="en-US" noProof="0" dirty="0"/>
              <a:t>Automatic recognition of name changes</a:t>
            </a:r>
          </a:p>
        </p:txBody>
      </p:sp>
      <p:sp>
        <p:nvSpPr>
          <p:cNvPr id="5" name="Textfeld 4">
            <a:extLst>
              <a:ext uri="{FF2B5EF4-FFF2-40B4-BE49-F238E27FC236}">
                <a16:creationId xmlns:a16="http://schemas.microsoft.com/office/drawing/2014/main" id="{74B594F9-3679-DF40-ADF3-1974906C152F}"/>
              </a:ext>
            </a:extLst>
          </p:cNvPr>
          <p:cNvSpPr txBox="1"/>
          <p:nvPr/>
        </p:nvSpPr>
        <p:spPr>
          <a:xfrm>
            <a:off x="9782324" y="5229200"/>
            <a:ext cx="2020196" cy="264047"/>
          </a:xfrm>
          <a:prstGeom prst="rect">
            <a:avLst/>
          </a:prstGeom>
          <a:noFill/>
        </p:spPr>
        <p:txBody>
          <a:bodyPr wrap="square" rtlCol="0">
            <a:spAutoFit/>
          </a:bodyPr>
          <a:lstStyle/>
          <a:p>
            <a:pPr algn="r"/>
            <a:r>
              <a:rPr lang="de-DE" sz="1200" dirty="0" err="1">
                <a:solidFill>
                  <a:schemeClr val="tx1"/>
                </a:solidFill>
                <a:latin typeface="Calibri" pitchFamily="34" charset="0"/>
                <a:cs typeface="Calibri" pitchFamily="34" charset="0"/>
              </a:rPr>
              <a:t>Preißel</a:t>
            </a:r>
            <a:r>
              <a:rPr lang="de-DE" sz="1200" dirty="0">
                <a:solidFill>
                  <a:schemeClr val="tx1"/>
                </a:solidFill>
                <a:latin typeface="Calibri" pitchFamily="34" charset="0"/>
                <a:cs typeface="Calibri" pitchFamily="34" charset="0"/>
              </a:rPr>
              <a:t> and </a:t>
            </a:r>
            <a:r>
              <a:rPr lang="de-DE" sz="1200" dirty="0" err="1">
                <a:solidFill>
                  <a:schemeClr val="tx1"/>
                </a:solidFill>
                <a:latin typeface="Calibri" pitchFamily="34" charset="0"/>
                <a:cs typeface="Calibri" pitchFamily="34" charset="0"/>
              </a:rPr>
              <a:t>Stachmann</a:t>
            </a:r>
            <a:r>
              <a:rPr lang="de-DE" sz="1200" dirty="0">
                <a:solidFill>
                  <a:schemeClr val="tx1"/>
                </a:solidFill>
                <a:latin typeface="Calibri" pitchFamily="34" charset="0"/>
                <a:cs typeface="Calibri" pitchFamily="34" charset="0"/>
              </a:rPr>
              <a:t>, 2019</a:t>
            </a:r>
          </a:p>
        </p:txBody>
      </p:sp>
      <p:sp>
        <p:nvSpPr>
          <p:cNvPr id="4" name="Ellipse 3">
            <a:extLst>
              <a:ext uri="{FF2B5EF4-FFF2-40B4-BE49-F238E27FC236}">
                <a16:creationId xmlns:a16="http://schemas.microsoft.com/office/drawing/2014/main" id="{60EC06D7-3196-4080-A33B-184377B50A1E}"/>
              </a:ext>
            </a:extLst>
          </p:cNvPr>
          <p:cNvSpPr/>
          <p:nvPr/>
        </p:nvSpPr>
        <p:spPr bwMode="auto">
          <a:xfrm>
            <a:off x="7824192" y="1512184"/>
            <a:ext cx="1347126" cy="332640"/>
          </a:xfrm>
          <a:prstGeom prst="ellipse">
            <a:avLst/>
          </a:prstGeom>
          <a:solidFill>
            <a:srgbClr val="5A5A5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r>
              <a:rPr kumimoji="0" lang="de-DE" sz="1000" b="1" i="0" u="none" strike="noStrike" cap="none" normalizeH="0" baseline="0" dirty="0">
                <a:ln>
                  <a:noFill/>
                </a:ln>
                <a:solidFill>
                  <a:schemeClr val="bg1"/>
                </a:solidFill>
                <a:effectLst/>
                <a:latin typeface="CIPHLN+Arial,Bold;Arial" pitchFamily="32" charset="0"/>
              </a:rPr>
              <a:t>Data </a:t>
            </a:r>
            <a:r>
              <a:rPr kumimoji="0" lang="de-DE" sz="1000" b="1" i="0" u="none" strike="noStrike" cap="none" normalizeH="0" baseline="0" dirty="0" err="1">
                <a:ln>
                  <a:noFill/>
                </a:ln>
                <a:solidFill>
                  <a:schemeClr val="bg1"/>
                </a:solidFill>
                <a:effectLst/>
                <a:latin typeface="CIPHLN+Arial,Bold;Arial" pitchFamily="32" charset="0"/>
              </a:rPr>
              <a:t>content</a:t>
            </a:r>
            <a:endParaRPr kumimoji="0" lang="de-DE" sz="1000" b="1" i="0" u="none" strike="noStrike" cap="none" normalizeH="0" baseline="0" dirty="0">
              <a:ln>
                <a:noFill/>
              </a:ln>
              <a:solidFill>
                <a:schemeClr val="bg1"/>
              </a:solidFill>
              <a:effectLst/>
              <a:latin typeface="CIPHLN+Arial,Bold;Arial" pitchFamily="32" charset="0"/>
            </a:endParaRPr>
          </a:p>
        </p:txBody>
      </p:sp>
      <p:sp>
        <p:nvSpPr>
          <p:cNvPr id="7" name="Ellipse 6">
            <a:extLst>
              <a:ext uri="{FF2B5EF4-FFF2-40B4-BE49-F238E27FC236}">
                <a16:creationId xmlns:a16="http://schemas.microsoft.com/office/drawing/2014/main" id="{D5DE5116-3383-453A-847B-DA5CA895E463}"/>
              </a:ext>
            </a:extLst>
          </p:cNvPr>
          <p:cNvSpPr/>
          <p:nvPr/>
        </p:nvSpPr>
        <p:spPr bwMode="auto">
          <a:xfrm>
            <a:off x="7711924" y="2161782"/>
            <a:ext cx="1080119" cy="403122"/>
          </a:xfrm>
          <a:prstGeom prst="ellipse">
            <a:avLst/>
          </a:prstGeom>
          <a:solidFill>
            <a:srgbClr val="5E5A5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r>
              <a:rPr kumimoji="0" lang="de-DE" sz="1000" b="1" i="0" u="none" strike="noStrike" cap="none" normalizeH="0" baseline="0" dirty="0" err="1">
                <a:ln>
                  <a:noFill/>
                </a:ln>
                <a:solidFill>
                  <a:schemeClr val="bg1"/>
                </a:solidFill>
                <a:effectLst/>
                <a:latin typeface="CIPHLN+Arial,Bold;Arial" pitchFamily="32" charset="0"/>
              </a:rPr>
              <a:t>Directories</a:t>
            </a:r>
            <a:endParaRPr kumimoji="0" lang="de-DE" sz="1000" b="1" i="0" u="none" strike="noStrike" cap="none" normalizeH="0" baseline="0" dirty="0">
              <a:ln>
                <a:noFill/>
              </a:ln>
              <a:solidFill>
                <a:schemeClr val="bg1"/>
              </a:solidFill>
              <a:effectLst/>
              <a:latin typeface="CIPHLN+Arial,Bold;Arial" pitchFamily="32" charset="0"/>
            </a:endParaRPr>
          </a:p>
        </p:txBody>
      </p:sp>
      <p:sp>
        <p:nvSpPr>
          <p:cNvPr id="9" name="Ellipse 8">
            <a:extLst>
              <a:ext uri="{FF2B5EF4-FFF2-40B4-BE49-F238E27FC236}">
                <a16:creationId xmlns:a16="http://schemas.microsoft.com/office/drawing/2014/main" id="{1E2AF7EB-985F-4F5B-809D-5E4E2663FCBE}"/>
              </a:ext>
            </a:extLst>
          </p:cNvPr>
          <p:cNvSpPr/>
          <p:nvPr/>
        </p:nvSpPr>
        <p:spPr bwMode="auto">
          <a:xfrm>
            <a:off x="7824192" y="4675614"/>
            <a:ext cx="967851" cy="403122"/>
          </a:xfrm>
          <a:prstGeom prst="ellipse">
            <a:avLst/>
          </a:prstGeom>
          <a:solidFill>
            <a:srgbClr val="5E5A5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r>
              <a:rPr kumimoji="0" lang="de-DE" sz="1000" b="1" i="0" u="none" strike="noStrike" cap="none" normalizeH="0" baseline="0" dirty="0">
                <a:ln>
                  <a:noFill/>
                </a:ln>
                <a:solidFill>
                  <a:schemeClr val="bg1"/>
                </a:solidFill>
                <a:effectLst/>
                <a:latin typeface="CIPHLN+Arial,Bold;Arial" pitchFamily="32" charset="0"/>
              </a:rPr>
              <a:t>Versions</a:t>
            </a:r>
          </a:p>
        </p:txBody>
      </p:sp>
      <p:sp>
        <p:nvSpPr>
          <p:cNvPr id="10" name="Ellipse 9">
            <a:extLst>
              <a:ext uri="{FF2B5EF4-FFF2-40B4-BE49-F238E27FC236}">
                <a16:creationId xmlns:a16="http://schemas.microsoft.com/office/drawing/2014/main" id="{9E30FAE0-7B46-4AB0-887B-71C2E147C7FF}"/>
              </a:ext>
            </a:extLst>
          </p:cNvPr>
          <p:cNvSpPr/>
          <p:nvPr/>
        </p:nvSpPr>
        <p:spPr bwMode="auto">
          <a:xfrm>
            <a:off x="10316419" y="1700110"/>
            <a:ext cx="1640282" cy="923344"/>
          </a:xfrm>
          <a:prstGeom prst="ellipse">
            <a:avLst/>
          </a:prstGeom>
          <a:solidFill>
            <a:srgbClr val="5E5A5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000" b="1" i="0" u="none" strike="noStrike" cap="none" normalizeH="0" baseline="0" dirty="0">
              <a:ln>
                <a:noFill/>
              </a:ln>
              <a:solidFill>
                <a:schemeClr val="bg1"/>
              </a:solidFill>
              <a:effectLst/>
              <a:latin typeface="CIPHLN+Arial,Bold;Arial" pitchFamily="32" charset="0"/>
            </a:endParaRPr>
          </a:p>
        </p:txBody>
      </p:sp>
      <p:sp>
        <p:nvSpPr>
          <p:cNvPr id="6" name="Rechteck 5">
            <a:extLst>
              <a:ext uri="{FF2B5EF4-FFF2-40B4-BE49-F238E27FC236}">
                <a16:creationId xmlns:a16="http://schemas.microsoft.com/office/drawing/2014/main" id="{C41C170F-FFDB-465E-899B-AA72108973F1}"/>
              </a:ext>
            </a:extLst>
          </p:cNvPr>
          <p:cNvSpPr/>
          <p:nvPr/>
        </p:nvSpPr>
        <p:spPr bwMode="auto">
          <a:xfrm>
            <a:off x="9099309" y="4647783"/>
            <a:ext cx="72009" cy="121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2100" b="0" i="0" u="none" strike="noStrike" cap="none" normalizeH="0" baseline="0">
              <a:ln>
                <a:noFill/>
              </a:ln>
              <a:solidFill>
                <a:schemeClr val="bg1"/>
              </a:solidFill>
              <a:effectLst/>
              <a:latin typeface="CIPHLN+Arial,Bold;Arial" pitchFamily="32" charset="0"/>
            </a:endParaRPr>
          </a:p>
        </p:txBody>
      </p:sp>
      <p:sp>
        <p:nvSpPr>
          <p:cNvPr id="8" name="Textfeld 7">
            <a:extLst>
              <a:ext uri="{FF2B5EF4-FFF2-40B4-BE49-F238E27FC236}">
                <a16:creationId xmlns:a16="http://schemas.microsoft.com/office/drawing/2014/main" id="{721B3442-01F6-49CA-A2FE-C6EA5804A647}"/>
              </a:ext>
            </a:extLst>
          </p:cNvPr>
          <p:cNvSpPr txBox="1"/>
          <p:nvPr/>
        </p:nvSpPr>
        <p:spPr>
          <a:xfrm>
            <a:off x="10635573" y="1716869"/>
            <a:ext cx="1215638" cy="994118"/>
          </a:xfrm>
          <a:prstGeom prst="rect">
            <a:avLst/>
          </a:prstGeom>
          <a:noFill/>
        </p:spPr>
        <p:txBody>
          <a:bodyPr wrap="square" rtlCol="0">
            <a:spAutoFit/>
          </a:bodyPr>
          <a:lstStyle/>
          <a:p>
            <a:r>
              <a:rPr lang="de-DE" sz="1050" b="1" dirty="0"/>
              <a:t>All </a:t>
            </a:r>
            <a:r>
              <a:rPr lang="de-DE" sz="1050" b="1" dirty="0" err="1"/>
              <a:t>objects</a:t>
            </a:r>
            <a:r>
              <a:rPr lang="de-DE" sz="1050" b="1" dirty="0"/>
              <a:t> in a </a:t>
            </a:r>
            <a:r>
              <a:rPr lang="de-DE" sz="1050" b="1" dirty="0" err="1"/>
              <a:t>repository</a:t>
            </a:r>
            <a:r>
              <a:rPr lang="de-DE" sz="1050" b="1" dirty="0"/>
              <a:t> </a:t>
            </a:r>
            <a:r>
              <a:rPr lang="de-DE" sz="1050" b="1" dirty="0" err="1"/>
              <a:t>are</a:t>
            </a:r>
            <a:r>
              <a:rPr lang="de-DE" sz="1050" b="1" dirty="0"/>
              <a:t> </a:t>
            </a:r>
            <a:r>
              <a:rPr lang="de-DE" sz="1050" b="1" dirty="0" err="1"/>
              <a:t>saved</a:t>
            </a:r>
            <a:r>
              <a:rPr lang="de-DE" sz="1050" b="1" dirty="0"/>
              <a:t> </a:t>
            </a:r>
            <a:r>
              <a:rPr lang="de-DE" sz="1050" b="1" dirty="0" err="1"/>
              <a:t>once</a:t>
            </a:r>
            <a:r>
              <a:rPr lang="de-DE" sz="1050" b="1" dirty="0"/>
              <a:t> </a:t>
            </a:r>
            <a:r>
              <a:rPr lang="de-DE" sz="1050" b="1" dirty="0" err="1"/>
              <a:t>under</a:t>
            </a:r>
            <a:r>
              <a:rPr lang="de-DE" sz="1050" b="1" dirty="0"/>
              <a:t> </a:t>
            </a:r>
            <a:r>
              <a:rPr lang="de-DE" sz="1050" b="1" dirty="0" err="1"/>
              <a:t>the</a:t>
            </a:r>
            <a:r>
              <a:rPr lang="de-DE" sz="1050" b="1" dirty="0"/>
              <a:t> </a:t>
            </a:r>
            <a:r>
              <a:rPr lang="de-DE" sz="1050" b="1" dirty="0" err="1"/>
              <a:t>calculated</a:t>
            </a:r>
            <a:r>
              <a:rPr lang="de-DE" sz="1050" b="1" dirty="0"/>
              <a:t> </a:t>
            </a:r>
            <a:r>
              <a:rPr lang="de-DE" sz="1050" b="1" dirty="0" err="1"/>
              <a:t>hash</a:t>
            </a:r>
            <a:r>
              <a:rPr lang="de-DE" sz="1050" b="1" dirty="0"/>
              <a:t> </a:t>
            </a:r>
            <a:r>
              <a:rPr lang="de-DE" sz="1050" b="1" dirty="0" err="1"/>
              <a:t>value</a:t>
            </a:r>
            <a:endParaRPr lang="de-DE" sz="1050" b="1" dirty="0"/>
          </a:p>
          <a:p>
            <a:endParaRPr lang="de-DE" sz="1050" dirty="0"/>
          </a:p>
        </p:txBody>
      </p:sp>
    </p:spTree>
    <p:extLst>
      <p:ext uri="{BB962C8B-B14F-4D97-AF65-F5344CB8AC3E}">
        <p14:creationId xmlns:p14="http://schemas.microsoft.com/office/powerpoint/2010/main" val="2142662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82ADCF-A3DB-724E-97BB-299DC9994CDC}"/>
              </a:ext>
            </a:extLst>
          </p:cNvPr>
          <p:cNvSpPr>
            <a:spLocks noGrp="1"/>
          </p:cNvSpPr>
          <p:nvPr>
            <p:ph type="title"/>
          </p:nvPr>
        </p:nvSpPr>
        <p:spPr/>
        <p:txBody>
          <a:bodyPr/>
          <a:lstStyle/>
          <a:p>
            <a:r>
              <a:rPr lang="en-US" noProof="0" dirty="0"/>
              <a:t>Special Repositories</a:t>
            </a:r>
          </a:p>
        </p:txBody>
      </p:sp>
      <p:sp>
        <p:nvSpPr>
          <p:cNvPr id="3" name="Inhaltsplatzhalter 2">
            <a:extLst>
              <a:ext uri="{FF2B5EF4-FFF2-40B4-BE49-F238E27FC236}">
                <a16:creationId xmlns:a16="http://schemas.microsoft.com/office/drawing/2014/main" id="{019147D5-009B-E047-9E7F-EE89A4682BB4}"/>
              </a:ext>
            </a:extLst>
          </p:cNvPr>
          <p:cNvSpPr>
            <a:spLocks noGrp="1"/>
          </p:cNvSpPr>
          <p:nvPr>
            <p:ph idx="1"/>
          </p:nvPr>
        </p:nvSpPr>
        <p:spPr/>
        <p:txBody>
          <a:bodyPr/>
          <a:lstStyle/>
          <a:p>
            <a:pPr marL="342900" indent="-342900">
              <a:buFont typeface="Arial" panose="020B0604020202020204" pitchFamily="34" charset="0"/>
              <a:buChar char="•"/>
            </a:pPr>
            <a:r>
              <a:rPr lang="en-US" noProof="0" dirty="0">
                <a:solidFill>
                  <a:srgbClr val="0055FF"/>
                </a:solidFill>
              </a:rPr>
              <a:t>Blessed Repository</a:t>
            </a:r>
            <a:br>
              <a:rPr lang="en-US" noProof="0" dirty="0"/>
            </a:br>
            <a:r>
              <a:rPr lang="en-US" noProof="0" dirty="0"/>
              <a:t>For the creation of official releases</a:t>
            </a:r>
          </a:p>
          <a:p>
            <a:pPr marL="342900" indent="-342900">
              <a:buFont typeface="Arial" panose="020B0604020202020204" pitchFamily="34" charset="0"/>
              <a:buChar char="•"/>
            </a:pPr>
            <a:r>
              <a:rPr lang="en-US" noProof="0" dirty="0">
                <a:solidFill>
                  <a:srgbClr val="0055FF"/>
                </a:solidFill>
              </a:rPr>
              <a:t>Shared Repository</a:t>
            </a:r>
            <a:br>
              <a:rPr lang="en-US" noProof="0" dirty="0"/>
            </a:br>
            <a:r>
              <a:rPr lang="en-US" noProof="0" dirty="0"/>
              <a:t>Serves the exchange between developers in the team</a:t>
            </a:r>
          </a:p>
          <a:p>
            <a:pPr marL="342900" indent="-342900">
              <a:buFont typeface="Arial" panose="020B0604020202020204" pitchFamily="34" charset="0"/>
              <a:buChar char="•"/>
            </a:pPr>
            <a:r>
              <a:rPr lang="en-US" noProof="0" dirty="0">
                <a:solidFill>
                  <a:srgbClr val="0055FF"/>
                </a:solidFill>
              </a:rPr>
              <a:t>Workflow Repository</a:t>
            </a:r>
            <a:br>
              <a:rPr lang="en-US" noProof="0" dirty="0"/>
            </a:br>
            <a:r>
              <a:rPr lang="en-US" noProof="0" dirty="0"/>
              <a:t>Only changes that have achieved a certain status in workflow (e.g. successful review)</a:t>
            </a:r>
          </a:p>
          <a:p>
            <a:pPr marL="342900" indent="-342900">
              <a:buFont typeface="Arial" panose="020B0604020202020204" pitchFamily="34" charset="0"/>
              <a:buChar char="•"/>
            </a:pPr>
            <a:r>
              <a:rPr lang="en-US" noProof="0" dirty="0">
                <a:solidFill>
                  <a:srgbClr val="0055FF"/>
                </a:solidFill>
              </a:rPr>
              <a:t>Fork Repository</a:t>
            </a:r>
          </a:p>
          <a:p>
            <a:pPr marL="666928" lvl="1" indent="-342900">
              <a:buFont typeface="Arial" panose="020B0604020202020204" pitchFamily="34" charset="0"/>
              <a:buChar char="•"/>
            </a:pPr>
            <a:r>
              <a:rPr lang="en-US" noProof="0" dirty="0"/>
              <a:t>Decoupling from the main development</a:t>
            </a:r>
          </a:p>
          <a:p>
            <a:pPr marL="666928" lvl="1" indent="-342900">
              <a:buFont typeface="Arial" panose="020B0604020202020204" pitchFamily="34" charset="0"/>
              <a:buChar char="•"/>
            </a:pPr>
            <a:r>
              <a:rPr lang="en-US" noProof="0" dirty="0"/>
              <a:t>Experimental development</a:t>
            </a:r>
          </a:p>
        </p:txBody>
      </p:sp>
    </p:spTree>
    <p:extLst>
      <p:ext uri="{BB962C8B-B14F-4D97-AF65-F5344CB8AC3E}">
        <p14:creationId xmlns:p14="http://schemas.microsoft.com/office/powerpoint/2010/main" val="3120030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C20FB-F086-A947-8C11-F593C8938EC9}"/>
              </a:ext>
            </a:extLst>
          </p:cNvPr>
          <p:cNvSpPr>
            <a:spLocks noGrp="1"/>
          </p:cNvSpPr>
          <p:nvPr>
            <p:ph type="title"/>
          </p:nvPr>
        </p:nvSpPr>
        <p:spPr/>
        <p:txBody>
          <a:bodyPr/>
          <a:lstStyle/>
          <a:p>
            <a:r>
              <a:rPr lang="en-US" noProof="0" dirty="0"/>
              <a:t>Creating a repository </a:t>
            </a:r>
          </a:p>
        </p:txBody>
      </p:sp>
      <p:sp>
        <p:nvSpPr>
          <p:cNvPr id="3" name="Inhaltsplatzhalter 2">
            <a:extLst>
              <a:ext uri="{FF2B5EF4-FFF2-40B4-BE49-F238E27FC236}">
                <a16:creationId xmlns:a16="http://schemas.microsoft.com/office/drawing/2014/main" id="{597B7533-C1DA-964A-B4B3-8E1D98A02FD2}"/>
              </a:ext>
            </a:extLst>
          </p:cNvPr>
          <p:cNvSpPr>
            <a:spLocks noGrp="1"/>
          </p:cNvSpPr>
          <p:nvPr>
            <p:ph idx="1"/>
          </p:nvPr>
        </p:nvSpPr>
        <p:spPr>
          <a:xfrm>
            <a:off x="406800" y="979201"/>
            <a:ext cx="5373186" cy="5040000"/>
          </a:xfrm>
        </p:spPr>
        <p:txBody>
          <a:bodyPr/>
          <a:lstStyle/>
          <a:p>
            <a:pPr marL="342900" indent="-342900">
              <a:buFont typeface="Arial" panose="020B0604020202020204" pitchFamily="34" charset="0"/>
              <a:buChar char="•"/>
            </a:pPr>
            <a:r>
              <a:rPr lang="en-US" noProof="0" dirty="0"/>
              <a:t>Local Repository</a:t>
            </a:r>
            <a:br>
              <a:rPr lang="en-US" noProof="0" dirty="0"/>
            </a:br>
            <a:r>
              <a:rPr lang="en-US" noProof="0" dirty="0"/>
              <a:t>Existing directory Git Repository</a:t>
            </a:r>
          </a:p>
          <a:p>
            <a:pPr marL="342900" indent="-342900">
              <a:buFont typeface="Arial" panose="020B0604020202020204" pitchFamily="34" charset="0"/>
              <a:buChar char="•"/>
            </a:pPr>
            <a:r>
              <a:rPr lang="en-US" dirty="0"/>
              <a:t>Existing </a:t>
            </a:r>
            <a:r>
              <a:rPr lang="en-US" noProof="0" dirty="0"/>
              <a:t>Repository</a:t>
            </a:r>
          </a:p>
          <a:p>
            <a:pPr marL="666928" lvl="1" indent="-342900">
              <a:buFont typeface="Arial" panose="020B0604020202020204" pitchFamily="34" charset="0"/>
              <a:buChar char="•"/>
            </a:pPr>
            <a:r>
              <a:rPr lang="en-US" noProof="0" dirty="0"/>
              <a:t>Repository cloning</a:t>
            </a:r>
            <a:br>
              <a:rPr lang="en-US" noProof="0" dirty="0"/>
            </a:br>
            <a:r>
              <a:rPr lang="en-US" noProof="0" dirty="0"/>
              <a:t>Clone, changes, Push</a:t>
            </a:r>
          </a:p>
          <a:p>
            <a:pPr marL="666928" lvl="1" indent="-342900">
              <a:buFont typeface="Arial" panose="020B0604020202020204" pitchFamily="34" charset="0"/>
              <a:buChar char="•"/>
            </a:pPr>
            <a:r>
              <a:rPr lang="en-US" noProof="0" dirty="0"/>
              <a:t>Creating fork</a:t>
            </a:r>
          </a:p>
          <a:p>
            <a:pPr marL="990956" lvl="2" indent="-342900">
              <a:buFont typeface="Arial" panose="020B0604020202020204" pitchFamily="34" charset="0"/>
              <a:buChar char="•"/>
            </a:pPr>
            <a:r>
              <a:rPr lang="en-US" noProof="0" dirty="0"/>
              <a:t>Copy of a repository</a:t>
            </a:r>
          </a:p>
          <a:p>
            <a:pPr marL="990956" lvl="2" indent="-342900">
              <a:buFont typeface="Arial" panose="020B0604020202020204" pitchFamily="34" charset="0"/>
              <a:buChar char="•"/>
            </a:pPr>
            <a:r>
              <a:rPr lang="en-US" noProof="0" dirty="0"/>
              <a:t>Often in Open-Source Projects when there is no authorized access to Push</a:t>
            </a:r>
          </a:p>
          <a:p>
            <a:pPr marL="990956" lvl="2" indent="-342900">
              <a:buFont typeface="Arial" panose="020B0604020202020204" pitchFamily="34" charset="0"/>
              <a:buChar char="•"/>
            </a:pPr>
            <a:r>
              <a:rPr lang="en-US" noProof="0" dirty="0"/>
              <a:t>Fork, Clone, Changes, Push, Pull Request</a:t>
            </a:r>
          </a:p>
        </p:txBody>
      </p:sp>
      <p:pic>
        <p:nvPicPr>
          <p:cNvPr id="1028" name="Picture 4" descr="Git-Clone">
            <a:extLst>
              <a:ext uri="{FF2B5EF4-FFF2-40B4-BE49-F238E27FC236}">
                <a16:creationId xmlns:a16="http://schemas.microsoft.com/office/drawing/2014/main" id="{95F8165F-2DE3-6B4F-B7F9-E4F8785AB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986" y="1268696"/>
            <a:ext cx="3027112" cy="32039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_Pull-Request">
            <a:extLst>
              <a:ext uri="{FF2B5EF4-FFF2-40B4-BE49-F238E27FC236}">
                <a16:creationId xmlns:a16="http://schemas.microsoft.com/office/drawing/2014/main" id="{00EAB159-9B9B-6B47-A4C4-B4D61E2D3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7098" y="1268696"/>
            <a:ext cx="3381746" cy="421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2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AB72B2-E14A-D043-A2B2-17554119381F}"/>
              </a:ext>
            </a:extLst>
          </p:cNvPr>
          <p:cNvSpPr>
            <a:spLocks noGrp="1"/>
          </p:cNvSpPr>
          <p:nvPr>
            <p:ph type="title"/>
          </p:nvPr>
        </p:nvSpPr>
        <p:spPr/>
        <p:txBody>
          <a:bodyPr/>
          <a:lstStyle/>
          <a:p>
            <a:r>
              <a:rPr lang="en-US" noProof="0" dirty="0"/>
              <a:t>Commit</a:t>
            </a:r>
          </a:p>
        </p:txBody>
      </p:sp>
      <p:sp>
        <p:nvSpPr>
          <p:cNvPr id="3" name="Inhaltsplatzhalter 2">
            <a:extLst>
              <a:ext uri="{FF2B5EF4-FFF2-40B4-BE49-F238E27FC236}">
                <a16:creationId xmlns:a16="http://schemas.microsoft.com/office/drawing/2014/main" id="{694BA998-AACC-E047-B2A3-02FC84C0DD07}"/>
              </a:ext>
            </a:extLst>
          </p:cNvPr>
          <p:cNvSpPr>
            <a:spLocks noGrp="1"/>
          </p:cNvSpPr>
          <p:nvPr>
            <p:ph idx="1"/>
          </p:nvPr>
        </p:nvSpPr>
        <p:spPr/>
        <p:txBody>
          <a:bodyPr/>
          <a:lstStyle/>
          <a:p>
            <a:pPr marL="342900" indent="-342900">
              <a:buFont typeface="Arial" panose="020B0604020202020204" pitchFamily="34" charset="0"/>
              <a:buChar char="•"/>
            </a:pPr>
            <a:r>
              <a:rPr lang="en-US" dirty="0"/>
              <a:t>Includes all files of a project</a:t>
            </a:r>
          </a:p>
          <a:p>
            <a:pPr marL="342900" indent="-342900">
              <a:buFont typeface="Arial" panose="020B0604020202020204" pitchFamily="34" charset="0"/>
              <a:buChar char="•"/>
            </a:pPr>
            <a:r>
              <a:rPr lang="en-US" dirty="0"/>
              <a:t>stored as a version in a repository </a:t>
            </a:r>
          </a:p>
          <a:p>
            <a:pPr marL="342900" indent="-342900">
              <a:buFont typeface="Arial" panose="020B0604020202020204" pitchFamily="34" charset="0"/>
              <a:buChar char="•"/>
            </a:pPr>
            <a:r>
              <a:rPr lang="en-US" dirty="0"/>
              <a:t>A copy of each file managed in the project is stored in the repository</a:t>
            </a:r>
          </a:p>
          <a:p>
            <a:pPr marL="342900" indent="-342900">
              <a:buFont typeface="Arial" panose="020B0604020202020204" pitchFamily="34" charset="0"/>
              <a:buChar char="•"/>
            </a:pPr>
            <a:r>
              <a:rPr lang="en-US" dirty="0"/>
              <a:t>Access authorizations per file are saved, but not the modification date</a:t>
            </a:r>
          </a:p>
          <a:p>
            <a:pPr marL="342900" indent="-342900">
              <a:buFont typeface="Arial" panose="020B0604020202020204" pitchFamily="34" charset="0"/>
              <a:buChar char="•"/>
            </a:pPr>
            <a:r>
              <a:rPr lang="en-US" dirty="0"/>
              <a:t>HEAD commit: Commit that is currently active in the workspace</a:t>
            </a:r>
          </a:p>
          <a:p>
            <a:pPr marL="342900" indent="-342900">
              <a:buFont typeface="Arial" panose="020B0604020202020204" pitchFamily="34" charset="0"/>
              <a:buChar char="•"/>
            </a:pPr>
            <a:r>
              <a:rPr lang="en-US" dirty="0"/>
              <a:t>Viewed as:</a:t>
            </a:r>
          </a:p>
          <a:p>
            <a:pPr marL="666928" lvl="1" indent="-342900">
              <a:buFont typeface="Arial" panose="020B0604020202020204" pitchFamily="34" charset="0"/>
              <a:buChar char="•"/>
            </a:pPr>
            <a:r>
              <a:rPr lang="en-US" dirty="0"/>
              <a:t>Frozen version status</a:t>
            </a:r>
          </a:p>
          <a:p>
            <a:pPr marL="666928" lvl="1" indent="-342900">
              <a:buFont typeface="Arial" panose="020B0604020202020204" pitchFamily="34" charset="0"/>
              <a:buChar char="•"/>
            </a:pPr>
            <a:r>
              <a:rPr lang="en-US" dirty="0"/>
              <a:t>Quantity of changes to the predecessor (diff, changeset)</a:t>
            </a:r>
          </a:p>
          <a:p>
            <a:pPr marL="342900" indent="-342900">
              <a:buFont typeface="Arial" panose="020B0604020202020204" pitchFamily="34" charset="0"/>
              <a:buChar char="•"/>
            </a:pPr>
            <a:r>
              <a:rPr lang="en-US" dirty="0"/>
              <a:t>Checkout: Restoring a version from the repository</a:t>
            </a:r>
            <a:endParaRPr lang="en-US" noProof="0" dirty="0"/>
          </a:p>
        </p:txBody>
      </p:sp>
    </p:spTree>
    <p:extLst>
      <p:ext uri="{BB962C8B-B14F-4D97-AF65-F5344CB8AC3E}">
        <p14:creationId xmlns:p14="http://schemas.microsoft.com/office/powerpoint/2010/main" val="1228734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2A684-C153-5347-A333-7417693B0DCC}"/>
              </a:ext>
            </a:extLst>
          </p:cNvPr>
          <p:cNvSpPr>
            <a:spLocks noGrp="1"/>
          </p:cNvSpPr>
          <p:nvPr>
            <p:ph type="title"/>
          </p:nvPr>
        </p:nvSpPr>
        <p:spPr/>
        <p:txBody>
          <a:bodyPr/>
          <a:lstStyle/>
          <a:p>
            <a:r>
              <a:rPr lang="en-US" noProof="0" dirty="0"/>
              <a:t>Commit Graph</a:t>
            </a:r>
          </a:p>
        </p:txBody>
      </p:sp>
      <p:sp>
        <p:nvSpPr>
          <p:cNvPr id="3" name="Inhaltsplatzhalter 2">
            <a:extLst>
              <a:ext uri="{FF2B5EF4-FFF2-40B4-BE49-F238E27FC236}">
                <a16:creationId xmlns:a16="http://schemas.microsoft.com/office/drawing/2014/main" id="{70B0823E-CEB1-3941-9611-9215A7AC5BDC}"/>
              </a:ext>
            </a:extLst>
          </p:cNvPr>
          <p:cNvSpPr>
            <a:spLocks noGrp="1"/>
          </p:cNvSpPr>
          <p:nvPr>
            <p:ph idx="1"/>
          </p:nvPr>
        </p:nvSpPr>
        <p:spPr/>
        <p:txBody>
          <a:bodyPr/>
          <a:lstStyle/>
          <a:p>
            <a:r>
              <a:rPr lang="en-US" dirty="0"/>
              <a:t>  </a:t>
            </a:r>
          </a:p>
        </p:txBody>
      </p:sp>
      <p:pic>
        <p:nvPicPr>
          <p:cNvPr id="5" name="Grafik 4">
            <a:extLst>
              <a:ext uri="{FF2B5EF4-FFF2-40B4-BE49-F238E27FC236}">
                <a16:creationId xmlns:a16="http://schemas.microsoft.com/office/drawing/2014/main" id="{2C8600AC-F2DB-A448-87D2-3734DE57B206}"/>
              </a:ext>
            </a:extLst>
          </p:cNvPr>
          <p:cNvPicPr>
            <a:picLocks noChangeAspect="1"/>
          </p:cNvPicPr>
          <p:nvPr/>
        </p:nvPicPr>
        <p:blipFill>
          <a:blip r:embed="rId3"/>
          <a:stretch>
            <a:fillRect/>
          </a:stretch>
        </p:blipFill>
        <p:spPr>
          <a:xfrm>
            <a:off x="5375920" y="1772816"/>
            <a:ext cx="6264696" cy="3640430"/>
          </a:xfrm>
          <a:prstGeom prst="rect">
            <a:avLst/>
          </a:prstGeom>
        </p:spPr>
      </p:pic>
      <p:pic>
        <p:nvPicPr>
          <p:cNvPr id="6" name="Grafik 5">
            <a:extLst>
              <a:ext uri="{FF2B5EF4-FFF2-40B4-BE49-F238E27FC236}">
                <a16:creationId xmlns:a16="http://schemas.microsoft.com/office/drawing/2014/main" id="{90DC42E8-0337-3445-B6EC-C7F74CA013F5}"/>
              </a:ext>
            </a:extLst>
          </p:cNvPr>
          <p:cNvPicPr>
            <a:picLocks noChangeAspect="1"/>
          </p:cNvPicPr>
          <p:nvPr/>
        </p:nvPicPr>
        <p:blipFill>
          <a:blip r:embed="rId4"/>
          <a:stretch>
            <a:fillRect/>
          </a:stretch>
        </p:blipFill>
        <p:spPr>
          <a:xfrm>
            <a:off x="374852" y="908999"/>
            <a:ext cx="3961622" cy="5040001"/>
          </a:xfrm>
          <a:prstGeom prst="rect">
            <a:avLst/>
          </a:prstGeom>
        </p:spPr>
      </p:pic>
    </p:spTree>
    <p:extLst>
      <p:ext uri="{BB962C8B-B14F-4D97-AF65-F5344CB8AC3E}">
        <p14:creationId xmlns:p14="http://schemas.microsoft.com/office/powerpoint/2010/main" val="550479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2D55F-F448-9442-8C09-8B6C2B13B969}"/>
              </a:ext>
            </a:extLst>
          </p:cNvPr>
          <p:cNvSpPr>
            <a:spLocks noGrp="1"/>
          </p:cNvSpPr>
          <p:nvPr>
            <p:ph type="title"/>
          </p:nvPr>
        </p:nvSpPr>
        <p:spPr/>
        <p:txBody>
          <a:bodyPr/>
          <a:lstStyle/>
          <a:p>
            <a:r>
              <a:rPr lang="en-US" dirty="0"/>
              <a:t>C</a:t>
            </a:r>
            <a:r>
              <a:rPr lang="en-US" noProof="0" dirty="0" err="1"/>
              <a:t>onfiguration</a:t>
            </a:r>
            <a:endParaRPr lang="en-US" noProof="0" dirty="0"/>
          </a:p>
        </p:txBody>
      </p:sp>
      <p:sp>
        <p:nvSpPr>
          <p:cNvPr id="3" name="Inhaltsplatzhalter 2">
            <a:extLst>
              <a:ext uri="{FF2B5EF4-FFF2-40B4-BE49-F238E27FC236}">
                <a16:creationId xmlns:a16="http://schemas.microsoft.com/office/drawing/2014/main" id="{7E251D5C-C146-434A-8DA2-D5483BA0EF56}"/>
              </a:ext>
            </a:extLst>
          </p:cNvPr>
          <p:cNvSpPr>
            <a:spLocks noGrp="1"/>
          </p:cNvSpPr>
          <p:nvPr>
            <p:ph idx="1"/>
          </p:nvPr>
        </p:nvSpPr>
        <p:spPr/>
        <p:txBody>
          <a:bodyPr/>
          <a:lstStyle/>
          <a:p>
            <a:pPr marL="342900" indent="-342900">
              <a:buFont typeface="Arial" panose="020B0604020202020204" pitchFamily="34" charset="0"/>
              <a:buChar char="•"/>
            </a:pPr>
            <a:r>
              <a:rPr lang="en-US" noProof="0" dirty="0"/>
              <a:t>The user’s name, email, and timestamp is saved with each commit</a:t>
            </a:r>
          </a:p>
          <a:p>
            <a:pPr marL="342900" indent="-342900">
              <a:buFont typeface="Arial" panose="020B0604020202020204" pitchFamily="34" charset="0"/>
              <a:buChar char="•"/>
            </a:pPr>
            <a:r>
              <a:rPr lang="en-US" dirty="0"/>
              <a:t>Information can be found in the Git configuration files</a:t>
            </a:r>
          </a:p>
          <a:p>
            <a:pPr marL="666928" lvl="1" indent="-342900">
              <a:buFont typeface="Arial" panose="020B0604020202020204" pitchFamily="34" charset="0"/>
              <a:buChar char="•"/>
            </a:pPr>
            <a:r>
              <a:rPr lang="en-US" dirty="0"/>
              <a:t>System configuration</a:t>
            </a:r>
            <a:r>
              <a:rPr lang="en-US" noProof="0" dirty="0"/>
              <a:t>: Option </a:t>
            </a:r>
            <a:r>
              <a:rPr lang="en-US" sz="1600" noProof="0" dirty="0">
                <a:latin typeface="Lucida Sans Typewriter" panose="020B0509030504030204" pitchFamily="49" charset="77"/>
                <a:cs typeface="Consolas" panose="020B0609020204030204" pitchFamily="49" charset="0"/>
              </a:rPr>
              <a:t>--system</a:t>
            </a:r>
            <a:r>
              <a:rPr lang="en-US" sz="1600" noProof="0" dirty="0">
                <a:latin typeface="Lucida Sans Typewriter" panose="020B0509030504030204" pitchFamily="49" charset="77"/>
              </a:rPr>
              <a:t> </a:t>
            </a:r>
            <a:r>
              <a:rPr lang="en-US" noProof="0" dirty="0"/>
              <a:t>(/</a:t>
            </a:r>
            <a:r>
              <a:rPr lang="en-US" noProof="0" dirty="0" err="1"/>
              <a:t>etc</a:t>
            </a:r>
            <a:r>
              <a:rPr lang="en-US" noProof="0" dirty="0"/>
              <a:t>/</a:t>
            </a:r>
            <a:r>
              <a:rPr lang="en-US" noProof="0" dirty="0" err="1"/>
              <a:t>gitconfig</a:t>
            </a:r>
            <a:r>
              <a:rPr lang="en-US" noProof="0" dirty="0"/>
              <a:t>)</a:t>
            </a:r>
          </a:p>
          <a:p>
            <a:pPr marL="666928" lvl="1" indent="-342900">
              <a:buFont typeface="Arial" panose="020B0604020202020204" pitchFamily="34" charset="0"/>
              <a:buChar char="•"/>
            </a:pPr>
            <a:r>
              <a:rPr lang="en-US" noProof="0" dirty="0"/>
              <a:t>Global configuration (user specific): Option </a:t>
            </a:r>
            <a:r>
              <a:rPr lang="en-US" sz="1600" noProof="0" dirty="0">
                <a:latin typeface="Lucida Sans Typewriter" panose="020B0509030504030204" pitchFamily="49" charset="77"/>
                <a:cs typeface="Consolas" panose="020B0609020204030204" pitchFamily="49" charset="0"/>
              </a:rPr>
              <a:t>–-global </a:t>
            </a:r>
            <a:r>
              <a:rPr lang="en-US" noProof="0" dirty="0"/>
              <a:t>(~/.</a:t>
            </a:r>
            <a:r>
              <a:rPr lang="en-US" noProof="0" dirty="0" err="1"/>
              <a:t>gitconfig</a:t>
            </a:r>
            <a:r>
              <a:rPr lang="en-US" noProof="0" dirty="0"/>
              <a:t>)</a:t>
            </a:r>
          </a:p>
          <a:p>
            <a:pPr marL="666928" lvl="1" indent="-342900">
              <a:buFont typeface="Arial" panose="020B0604020202020204" pitchFamily="34" charset="0"/>
              <a:buChar char="•"/>
            </a:pPr>
            <a:r>
              <a:rPr lang="en-US" dirty="0"/>
              <a:t>C</a:t>
            </a:r>
            <a:r>
              <a:rPr lang="en-US" noProof="0" dirty="0" err="1"/>
              <a:t>onfiguration</a:t>
            </a:r>
            <a:r>
              <a:rPr lang="en-US" noProof="0" dirty="0"/>
              <a:t> in the </a:t>
            </a:r>
            <a:r>
              <a:rPr lang="en-US" dirty="0"/>
              <a:t>r</a:t>
            </a:r>
            <a:r>
              <a:rPr lang="en-US" noProof="0" dirty="0" err="1"/>
              <a:t>epository</a:t>
            </a:r>
            <a:r>
              <a:rPr lang="en-US" noProof="0" dirty="0"/>
              <a:t>: Option </a:t>
            </a:r>
            <a:r>
              <a:rPr lang="en-US" sz="1600" noProof="0" dirty="0">
                <a:latin typeface="Lucida Sans Typewriter" panose="020B0509030504030204" pitchFamily="49" charset="77"/>
                <a:cs typeface="Consolas" panose="020B0609020204030204" pitchFamily="49" charset="0"/>
              </a:rPr>
              <a:t>--local </a:t>
            </a:r>
            <a:r>
              <a:rPr lang="en-US" noProof="0" dirty="0"/>
              <a:t>(.git/config)</a:t>
            </a:r>
          </a:p>
          <a:p>
            <a:pPr marL="342900" indent="-342900">
              <a:buFont typeface="Arial" panose="020B0604020202020204" pitchFamily="34" charset="0"/>
              <a:buChar char="•"/>
            </a:pPr>
            <a:r>
              <a:rPr lang="en-US" noProof="0" dirty="0"/>
              <a:t>The specific configurations overwrite the general ones</a:t>
            </a:r>
          </a:p>
        </p:txBody>
      </p:sp>
    </p:spTree>
    <p:extLst>
      <p:ext uri="{BB962C8B-B14F-4D97-AF65-F5344CB8AC3E}">
        <p14:creationId xmlns:p14="http://schemas.microsoft.com/office/powerpoint/2010/main" val="467412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7C2F21-5B9B-4F49-AD15-75E981EFA154}"/>
              </a:ext>
            </a:extLst>
          </p:cNvPr>
          <p:cNvSpPr>
            <a:spLocks noGrp="1"/>
          </p:cNvSpPr>
          <p:nvPr>
            <p:ph type="title"/>
          </p:nvPr>
        </p:nvSpPr>
        <p:spPr/>
        <p:txBody>
          <a:bodyPr/>
          <a:lstStyle/>
          <a:p>
            <a:r>
              <a:rPr lang="en-US" noProof="0" dirty="0"/>
              <a:t>Areas</a:t>
            </a:r>
          </a:p>
        </p:txBody>
      </p:sp>
      <p:sp>
        <p:nvSpPr>
          <p:cNvPr id="3" name="Inhaltsplatzhalter 2">
            <a:extLst>
              <a:ext uri="{FF2B5EF4-FFF2-40B4-BE49-F238E27FC236}">
                <a16:creationId xmlns:a16="http://schemas.microsoft.com/office/drawing/2014/main" id="{C8E396F4-E1F2-7644-BC6F-DDD3A7A40CEA}"/>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BAA174F0-12E6-A847-B0E4-37F71FE9CE9C}"/>
              </a:ext>
            </a:extLst>
          </p:cNvPr>
          <p:cNvPicPr>
            <a:picLocks noChangeAspect="1"/>
          </p:cNvPicPr>
          <p:nvPr/>
        </p:nvPicPr>
        <p:blipFill>
          <a:blip r:embed="rId3"/>
          <a:stretch>
            <a:fillRect/>
          </a:stretch>
        </p:blipFill>
        <p:spPr>
          <a:xfrm>
            <a:off x="191344" y="1799977"/>
            <a:ext cx="5660531" cy="3258046"/>
          </a:xfrm>
          <a:prstGeom prst="rect">
            <a:avLst/>
          </a:prstGeom>
        </p:spPr>
      </p:pic>
      <p:pic>
        <p:nvPicPr>
          <p:cNvPr id="5" name="Grafik 4">
            <a:extLst>
              <a:ext uri="{FF2B5EF4-FFF2-40B4-BE49-F238E27FC236}">
                <a16:creationId xmlns:a16="http://schemas.microsoft.com/office/drawing/2014/main" id="{0AF2B78F-8FE3-364B-A807-CEF0796936B5}"/>
              </a:ext>
            </a:extLst>
          </p:cNvPr>
          <p:cNvPicPr>
            <a:picLocks noChangeAspect="1"/>
          </p:cNvPicPr>
          <p:nvPr/>
        </p:nvPicPr>
        <p:blipFill>
          <a:blip r:embed="rId4"/>
          <a:stretch>
            <a:fillRect/>
          </a:stretch>
        </p:blipFill>
        <p:spPr>
          <a:xfrm>
            <a:off x="6792775" y="1916832"/>
            <a:ext cx="4921625" cy="2743448"/>
          </a:xfrm>
          <a:prstGeom prst="rect">
            <a:avLst/>
          </a:prstGeom>
        </p:spPr>
      </p:pic>
    </p:spTree>
    <p:extLst>
      <p:ext uri="{BB962C8B-B14F-4D97-AF65-F5344CB8AC3E}">
        <p14:creationId xmlns:p14="http://schemas.microsoft.com/office/powerpoint/2010/main" val="685713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458D479-5035-F847-8C12-A0456393A466}"/>
              </a:ext>
            </a:extLst>
          </p:cNvPr>
          <p:cNvPicPr>
            <a:picLocks noChangeAspect="1"/>
          </p:cNvPicPr>
          <p:nvPr/>
        </p:nvPicPr>
        <p:blipFill>
          <a:blip r:embed="rId3"/>
          <a:stretch>
            <a:fillRect/>
          </a:stretch>
        </p:blipFill>
        <p:spPr>
          <a:xfrm>
            <a:off x="6672064" y="979201"/>
            <a:ext cx="5519936" cy="2430878"/>
          </a:xfrm>
          <a:prstGeom prst="rect">
            <a:avLst/>
          </a:prstGeom>
        </p:spPr>
      </p:pic>
      <p:sp>
        <p:nvSpPr>
          <p:cNvPr id="2" name="Titel 1">
            <a:extLst>
              <a:ext uri="{FF2B5EF4-FFF2-40B4-BE49-F238E27FC236}">
                <a16:creationId xmlns:a16="http://schemas.microsoft.com/office/drawing/2014/main" id="{692C5531-069C-204D-804F-E4E2852F29F2}"/>
              </a:ext>
            </a:extLst>
          </p:cNvPr>
          <p:cNvSpPr>
            <a:spLocks noGrp="1"/>
          </p:cNvSpPr>
          <p:nvPr>
            <p:ph type="title"/>
          </p:nvPr>
        </p:nvSpPr>
        <p:spPr/>
        <p:txBody>
          <a:bodyPr/>
          <a:lstStyle/>
          <a:p>
            <a:r>
              <a:rPr lang="en-US" noProof="0" dirty="0"/>
              <a:t>Basis Workflow - 1</a:t>
            </a:r>
          </a:p>
        </p:txBody>
      </p:sp>
      <p:sp>
        <p:nvSpPr>
          <p:cNvPr id="3" name="Inhaltsplatzhalter 2">
            <a:extLst>
              <a:ext uri="{FF2B5EF4-FFF2-40B4-BE49-F238E27FC236}">
                <a16:creationId xmlns:a16="http://schemas.microsoft.com/office/drawing/2014/main" id="{1B90FFC1-1C11-1748-9ADB-0262B453A7B0}"/>
              </a:ext>
            </a:extLst>
          </p:cNvPr>
          <p:cNvSpPr>
            <a:spLocks noGrp="1"/>
          </p:cNvSpPr>
          <p:nvPr>
            <p:ph idx="1"/>
          </p:nvPr>
        </p:nvSpPr>
        <p:spPr/>
        <p:txBody>
          <a:bodyPr/>
          <a:lstStyle/>
          <a:p>
            <a:pPr marL="0" indent="0"/>
            <a:r>
              <a:rPr lang="en-US" noProof="0" dirty="0"/>
              <a:t>Save changes in the project archive</a:t>
            </a:r>
          </a:p>
          <a:p>
            <a:pPr marL="342900" indent="-342900">
              <a:buFont typeface="Arial" panose="020B0604020202020204" pitchFamily="34" charset="0"/>
              <a:buChar char="•"/>
            </a:pPr>
            <a:r>
              <a:rPr lang="en-US" noProof="0" dirty="0"/>
              <a:t>Copy data from the work directory in the index</a:t>
            </a:r>
            <a:br>
              <a:rPr lang="en-US" noProof="0" dirty="0"/>
            </a:br>
            <a:r>
              <a:rPr lang="en-US" noProof="0" dirty="0"/>
              <a:t>git add &lt;Data&gt;</a:t>
            </a:r>
          </a:p>
          <a:p>
            <a:pPr marL="342900" indent="-342900">
              <a:buFont typeface="Arial" panose="020B0604020202020204" pitchFamily="34" charset="0"/>
              <a:buChar char="•"/>
            </a:pPr>
            <a:r>
              <a:rPr lang="en-US" noProof="0" dirty="0"/>
              <a:t>Save index snapshot in the project archive</a:t>
            </a:r>
            <a:br>
              <a:rPr lang="en-US" noProof="0" dirty="0"/>
            </a:br>
            <a:r>
              <a:rPr lang="en-US" noProof="0" dirty="0"/>
              <a:t>git commit</a:t>
            </a:r>
          </a:p>
          <a:p>
            <a:pPr marL="342900" indent="-342900">
              <a:buFont typeface="Arial" panose="020B0604020202020204" pitchFamily="34" charset="0"/>
              <a:buChar char="•"/>
            </a:pPr>
            <a:endParaRPr lang="en-US" noProof="0" dirty="0"/>
          </a:p>
          <a:p>
            <a:pPr marL="0" indent="0"/>
            <a:r>
              <a:rPr lang="en-US" noProof="0" dirty="0"/>
              <a:t>Load data from the project archive</a:t>
            </a:r>
          </a:p>
          <a:p>
            <a:pPr marL="342900" indent="-342900">
              <a:buFont typeface="Arial" panose="020B0604020202020204" pitchFamily="34" charset="0"/>
              <a:buChar char="•"/>
            </a:pPr>
            <a:r>
              <a:rPr lang="en-US" dirty="0"/>
              <a:t>Copy data from </a:t>
            </a:r>
            <a:r>
              <a:rPr lang="en-US" noProof="0" dirty="0"/>
              <a:t>Commit to </a:t>
            </a:r>
            <a:r>
              <a:rPr lang="en-US" dirty="0"/>
              <a:t>the </a:t>
            </a:r>
            <a:r>
              <a:rPr lang="en-US" dirty="0" err="1"/>
              <a:t>i</a:t>
            </a:r>
            <a:r>
              <a:rPr lang="en-US" noProof="0" dirty="0" err="1"/>
              <a:t>ndex</a:t>
            </a:r>
            <a:br>
              <a:rPr lang="en-US" noProof="0" dirty="0"/>
            </a:br>
            <a:r>
              <a:rPr lang="en-US" noProof="0" dirty="0"/>
              <a:t>git reset -- &lt;Data&gt;</a:t>
            </a:r>
            <a:br>
              <a:rPr lang="en-US" noProof="0" dirty="0"/>
            </a:br>
            <a:r>
              <a:rPr lang="en-US" noProof="0" dirty="0"/>
              <a:t>All data: git reset</a:t>
            </a:r>
          </a:p>
          <a:p>
            <a:pPr marL="342900" indent="-342900">
              <a:buFont typeface="Arial" panose="020B0604020202020204" pitchFamily="34" charset="0"/>
              <a:buChar char="•"/>
            </a:pPr>
            <a:r>
              <a:rPr lang="en-US" noProof="0" dirty="0"/>
              <a:t>Copy data from the index to the work directory </a:t>
            </a:r>
            <a:br>
              <a:rPr lang="en-US" noProof="0" dirty="0"/>
            </a:br>
            <a:r>
              <a:rPr lang="en-US" noProof="0" dirty="0"/>
              <a:t>git checkout -- Data</a:t>
            </a:r>
          </a:p>
        </p:txBody>
      </p:sp>
      <p:pic>
        <p:nvPicPr>
          <p:cNvPr id="8" name="Grafik 7">
            <a:extLst>
              <a:ext uri="{FF2B5EF4-FFF2-40B4-BE49-F238E27FC236}">
                <a16:creationId xmlns:a16="http://schemas.microsoft.com/office/drawing/2014/main" id="{FD293F72-BFAD-AB48-8541-CC7068896086}"/>
              </a:ext>
            </a:extLst>
          </p:cNvPr>
          <p:cNvPicPr>
            <a:picLocks noChangeAspect="1"/>
          </p:cNvPicPr>
          <p:nvPr/>
        </p:nvPicPr>
        <p:blipFill>
          <a:blip r:embed="rId4"/>
          <a:stretch>
            <a:fillRect/>
          </a:stretch>
        </p:blipFill>
        <p:spPr>
          <a:xfrm>
            <a:off x="6853371" y="4233478"/>
            <a:ext cx="5157322" cy="1785723"/>
          </a:xfrm>
          <a:prstGeom prst="rect">
            <a:avLst/>
          </a:prstGeom>
        </p:spPr>
      </p:pic>
      <p:sp>
        <p:nvSpPr>
          <p:cNvPr id="9" name="Textfeld 8">
            <a:extLst>
              <a:ext uri="{FF2B5EF4-FFF2-40B4-BE49-F238E27FC236}">
                <a16:creationId xmlns:a16="http://schemas.microsoft.com/office/drawing/2014/main" id="{A9FA91AB-A04C-E749-A442-5AD37336854B}"/>
              </a:ext>
            </a:extLst>
          </p:cNvPr>
          <p:cNvSpPr txBox="1"/>
          <p:nvPr/>
        </p:nvSpPr>
        <p:spPr>
          <a:xfrm>
            <a:off x="6881705" y="3851794"/>
            <a:ext cx="3960440" cy="364843"/>
          </a:xfrm>
          <a:prstGeom prst="rect">
            <a:avLst/>
          </a:prstGeom>
          <a:noFill/>
        </p:spPr>
        <p:txBody>
          <a:bodyPr wrap="square" rtlCol="0">
            <a:spAutoFit/>
          </a:bodyPr>
          <a:lstStyle/>
          <a:p>
            <a:r>
              <a:rPr lang="de-DE" dirty="0">
                <a:solidFill>
                  <a:schemeClr val="tx1"/>
                </a:solidFill>
              </a:rPr>
              <a:t>Skip Index</a:t>
            </a:r>
          </a:p>
        </p:txBody>
      </p:sp>
    </p:spTree>
    <p:extLst>
      <p:ext uri="{BB962C8B-B14F-4D97-AF65-F5344CB8AC3E}">
        <p14:creationId xmlns:p14="http://schemas.microsoft.com/office/powerpoint/2010/main" val="170504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A2CC-A44E-E745-B9E3-F12ED4AEBD07}"/>
              </a:ext>
            </a:extLst>
          </p:cNvPr>
          <p:cNvSpPr>
            <a:spLocks noGrp="1"/>
          </p:cNvSpPr>
          <p:nvPr>
            <p:ph type="title"/>
          </p:nvPr>
        </p:nvSpPr>
        <p:spPr/>
        <p:txBody>
          <a:bodyPr/>
          <a:lstStyle/>
          <a:p>
            <a:r>
              <a:rPr lang="en-US" noProof="0" dirty="0"/>
              <a:t>Overview</a:t>
            </a:r>
          </a:p>
        </p:txBody>
      </p:sp>
      <p:sp>
        <p:nvSpPr>
          <p:cNvPr id="4" name="Inhaltsplatzhalter 3">
            <a:extLst>
              <a:ext uri="{FF2B5EF4-FFF2-40B4-BE49-F238E27FC236}">
                <a16:creationId xmlns:a16="http://schemas.microsoft.com/office/drawing/2014/main" id="{DC663AA3-6609-9C4B-9CF2-2152F8694E30}"/>
              </a:ext>
            </a:extLst>
          </p:cNvPr>
          <p:cNvSpPr>
            <a:spLocks noGrp="1"/>
          </p:cNvSpPr>
          <p:nvPr>
            <p:ph idx="1"/>
          </p:nvPr>
        </p:nvSpPr>
        <p:spPr/>
        <p:txBody>
          <a:bodyPr/>
          <a:lstStyle/>
          <a:p>
            <a:pPr marL="342900" indent="-342900">
              <a:buFont typeface="Arial" panose="020B0604020202020204" pitchFamily="34" charset="0"/>
              <a:buChar char="•"/>
            </a:pPr>
            <a:r>
              <a:rPr lang="en-US" noProof="0" dirty="0"/>
              <a:t>Version Control</a:t>
            </a:r>
          </a:p>
          <a:p>
            <a:pPr marL="342900" indent="-342900">
              <a:buFont typeface="Arial" panose="020B0604020202020204" pitchFamily="34" charset="0"/>
              <a:buChar char="•"/>
            </a:pPr>
            <a:r>
              <a:rPr lang="en-US" noProof="0" dirty="0"/>
              <a:t>Git</a:t>
            </a:r>
          </a:p>
          <a:p>
            <a:pPr marL="342900" indent="-342900">
              <a:buFont typeface="Arial" panose="020B0604020202020204" pitchFamily="34" charset="0"/>
              <a:buChar char="•"/>
            </a:pPr>
            <a:r>
              <a:rPr lang="en-US" noProof="0" dirty="0"/>
              <a:t>Basis Workflow</a:t>
            </a:r>
          </a:p>
          <a:p>
            <a:pPr marL="342900" indent="-342900">
              <a:buFont typeface="Arial" panose="020B0604020202020204" pitchFamily="34" charset="0"/>
              <a:buChar char="•"/>
            </a:pPr>
            <a:r>
              <a:rPr lang="en-US" noProof="0" dirty="0"/>
              <a:t>Branches</a:t>
            </a:r>
          </a:p>
          <a:p>
            <a:pPr marL="342900" indent="-342900">
              <a:buFont typeface="Arial" panose="020B0604020202020204" pitchFamily="34" charset="0"/>
              <a:buChar char="•"/>
            </a:pPr>
            <a:r>
              <a:rPr lang="en-US" noProof="0" dirty="0"/>
              <a:t>Merging Strategies </a:t>
            </a:r>
          </a:p>
          <a:p>
            <a:pPr marL="342900" indent="-342900">
              <a:buFont typeface="Arial" panose="020B0604020202020204" pitchFamily="34" charset="0"/>
              <a:buChar char="•"/>
            </a:pPr>
            <a:r>
              <a:rPr lang="en-US" noProof="0" dirty="0"/>
              <a:t>Branching Strategies</a:t>
            </a:r>
          </a:p>
        </p:txBody>
      </p:sp>
    </p:spTree>
    <p:extLst>
      <p:ext uri="{BB962C8B-B14F-4D97-AF65-F5344CB8AC3E}">
        <p14:creationId xmlns:p14="http://schemas.microsoft.com/office/powerpoint/2010/main" val="2851949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F3A6CC-3DFB-4E4D-90FF-E12EB9EE8E4C}"/>
              </a:ext>
            </a:extLst>
          </p:cNvPr>
          <p:cNvSpPr>
            <a:spLocks noGrp="1"/>
          </p:cNvSpPr>
          <p:nvPr>
            <p:ph type="title"/>
          </p:nvPr>
        </p:nvSpPr>
        <p:spPr/>
        <p:txBody>
          <a:bodyPr/>
          <a:lstStyle/>
          <a:p>
            <a:r>
              <a:rPr lang="en-US" noProof="0" dirty="0"/>
              <a:t>Basis Workflow - 2</a:t>
            </a:r>
          </a:p>
        </p:txBody>
      </p:sp>
      <p:sp>
        <p:nvSpPr>
          <p:cNvPr id="3" name="Inhaltsplatzhalter 2">
            <a:extLst>
              <a:ext uri="{FF2B5EF4-FFF2-40B4-BE49-F238E27FC236}">
                <a16:creationId xmlns:a16="http://schemas.microsoft.com/office/drawing/2014/main" id="{62C8B84E-2327-A341-9B5D-314065DA7AC6}"/>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40CDECEF-B66C-7F4C-958B-BC120BCA8C5F}"/>
              </a:ext>
            </a:extLst>
          </p:cNvPr>
          <p:cNvPicPr>
            <a:picLocks noChangeAspect="1"/>
          </p:cNvPicPr>
          <p:nvPr/>
        </p:nvPicPr>
        <p:blipFill>
          <a:blip r:embed="rId3"/>
          <a:stretch>
            <a:fillRect/>
          </a:stretch>
        </p:blipFill>
        <p:spPr>
          <a:xfrm>
            <a:off x="119336" y="1822512"/>
            <a:ext cx="3692611" cy="3212976"/>
          </a:xfrm>
          <a:prstGeom prst="rect">
            <a:avLst/>
          </a:prstGeom>
        </p:spPr>
      </p:pic>
      <p:pic>
        <p:nvPicPr>
          <p:cNvPr id="5" name="Grafik 4">
            <a:extLst>
              <a:ext uri="{FF2B5EF4-FFF2-40B4-BE49-F238E27FC236}">
                <a16:creationId xmlns:a16="http://schemas.microsoft.com/office/drawing/2014/main" id="{02C05536-6A22-A046-91A5-99EDAAE25878}"/>
              </a:ext>
            </a:extLst>
          </p:cNvPr>
          <p:cNvPicPr>
            <a:picLocks noChangeAspect="1"/>
          </p:cNvPicPr>
          <p:nvPr/>
        </p:nvPicPr>
        <p:blipFill>
          <a:blip r:embed="rId4"/>
          <a:stretch>
            <a:fillRect/>
          </a:stretch>
        </p:blipFill>
        <p:spPr>
          <a:xfrm>
            <a:off x="4284473" y="1822512"/>
            <a:ext cx="3759125" cy="3276733"/>
          </a:xfrm>
          <a:prstGeom prst="rect">
            <a:avLst/>
          </a:prstGeom>
        </p:spPr>
      </p:pic>
      <p:pic>
        <p:nvPicPr>
          <p:cNvPr id="6" name="Grafik 5">
            <a:extLst>
              <a:ext uri="{FF2B5EF4-FFF2-40B4-BE49-F238E27FC236}">
                <a16:creationId xmlns:a16="http://schemas.microsoft.com/office/drawing/2014/main" id="{A2B59CAD-1C29-5449-A408-E2FF16506320}"/>
              </a:ext>
            </a:extLst>
          </p:cNvPr>
          <p:cNvPicPr>
            <a:picLocks noChangeAspect="1"/>
          </p:cNvPicPr>
          <p:nvPr/>
        </p:nvPicPr>
        <p:blipFill>
          <a:blip r:embed="rId5"/>
          <a:stretch>
            <a:fillRect/>
          </a:stretch>
        </p:blipFill>
        <p:spPr>
          <a:xfrm>
            <a:off x="8432876" y="1822512"/>
            <a:ext cx="3759124" cy="3212976"/>
          </a:xfrm>
          <a:prstGeom prst="rect">
            <a:avLst/>
          </a:prstGeom>
        </p:spPr>
      </p:pic>
    </p:spTree>
    <p:extLst>
      <p:ext uri="{BB962C8B-B14F-4D97-AF65-F5344CB8AC3E}">
        <p14:creationId xmlns:p14="http://schemas.microsoft.com/office/powerpoint/2010/main" val="1306511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154F34-5F31-2B4A-84B5-69CDE5AB6EB8}"/>
              </a:ext>
            </a:extLst>
          </p:cNvPr>
          <p:cNvSpPr>
            <a:spLocks noGrp="1"/>
          </p:cNvSpPr>
          <p:nvPr>
            <p:ph type="title"/>
          </p:nvPr>
        </p:nvSpPr>
        <p:spPr/>
        <p:txBody>
          <a:bodyPr/>
          <a:lstStyle/>
          <a:p>
            <a:r>
              <a:rPr lang="en-US" noProof="0" dirty="0"/>
              <a:t>Transfer between Repositories </a:t>
            </a:r>
          </a:p>
        </p:txBody>
      </p:sp>
      <p:sp>
        <p:nvSpPr>
          <p:cNvPr id="3" name="Inhaltsplatzhalter 2">
            <a:extLst>
              <a:ext uri="{FF2B5EF4-FFF2-40B4-BE49-F238E27FC236}">
                <a16:creationId xmlns:a16="http://schemas.microsoft.com/office/drawing/2014/main" id="{148555CA-7AE3-9442-AAC5-9B7B19037136}"/>
              </a:ext>
            </a:extLst>
          </p:cNvPr>
          <p:cNvSpPr>
            <a:spLocks noGrp="1"/>
          </p:cNvSpPr>
          <p:nvPr>
            <p:ph idx="1"/>
          </p:nvPr>
        </p:nvSpPr>
        <p:spPr/>
        <p:txBody>
          <a:bodyPr/>
          <a:lstStyle/>
          <a:p>
            <a:endParaRPr lang="de-DE"/>
          </a:p>
        </p:txBody>
      </p:sp>
      <p:pic>
        <p:nvPicPr>
          <p:cNvPr id="1026" name="Picture 2" descr="Image for post">
            <a:extLst>
              <a:ext uri="{FF2B5EF4-FFF2-40B4-BE49-F238E27FC236}">
                <a16:creationId xmlns:a16="http://schemas.microsoft.com/office/drawing/2014/main" id="{D46DA16D-9C56-0746-97D1-C1BAB097D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979200"/>
            <a:ext cx="5025715" cy="475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911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739A4F-8449-5242-A709-220D7EC0BE90}"/>
              </a:ext>
            </a:extLst>
          </p:cNvPr>
          <p:cNvSpPr>
            <a:spLocks noGrp="1"/>
          </p:cNvSpPr>
          <p:nvPr>
            <p:ph type="title"/>
          </p:nvPr>
        </p:nvSpPr>
        <p:spPr/>
        <p:txBody>
          <a:bodyPr/>
          <a:lstStyle/>
          <a:p>
            <a:r>
              <a:rPr lang="en-US" noProof="0" dirty="0"/>
              <a:t>Branches</a:t>
            </a:r>
          </a:p>
        </p:txBody>
      </p:sp>
      <p:sp>
        <p:nvSpPr>
          <p:cNvPr id="3" name="Inhaltsplatzhalter 2">
            <a:extLst>
              <a:ext uri="{FF2B5EF4-FFF2-40B4-BE49-F238E27FC236}">
                <a16:creationId xmlns:a16="http://schemas.microsoft.com/office/drawing/2014/main" id="{1CAE18E2-A6F4-C641-BF5B-25A81239B6B7}"/>
              </a:ext>
            </a:extLst>
          </p:cNvPr>
          <p:cNvSpPr>
            <a:spLocks noGrp="1"/>
          </p:cNvSpPr>
          <p:nvPr>
            <p:ph idx="1"/>
          </p:nvPr>
        </p:nvSpPr>
        <p:spPr/>
        <p:txBody>
          <a:bodyPr/>
          <a:lstStyle/>
          <a:p>
            <a:pPr marL="342900" indent="-342900">
              <a:buFont typeface="Arial" panose="020B0604020202020204" pitchFamily="34" charset="0"/>
              <a:buChar char="•"/>
            </a:pPr>
            <a:r>
              <a:rPr lang="en-US" noProof="0" dirty="0" err="1"/>
              <a:t>Enabl</a:t>
            </a:r>
            <a:r>
              <a:rPr lang="en-US" dirty="0"/>
              <a:t>e parallel development</a:t>
            </a:r>
            <a:endParaRPr lang="en-US" noProof="0" dirty="0"/>
          </a:p>
          <a:p>
            <a:pPr marL="342900" indent="-342900">
              <a:buFont typeface="Arial" panose="020B0604020202020204" pitchFamily="34" charset="0"/>
              <a:buChar char="•"/>
            </a:pPr>
            <a:r>
              <a:rPr lang="en-US" noProof="0" dirty="0"/>
              <a:t>Reasons:</a:t>
            </a:r>
          </a:p>
          <a:p>
            <a:pPr marL="666928" lvl="1" indent="-342900">
              <a:buFont typeface="Arial" panose="020B0604020202020204" pitchFamily="34" charset="0"/>
              <a:buChar char="•"/>
            </a:pPr>
            <a:r>
              <a:rPr lang="en-US" noProof="0" dirty="0"/>
              <a:t>Multiple developers can work independently from each other on the same project</a:t>
            </a:r>
          </a:p>
          <a:p>
            <a:pPr marL="666928" lvl="1" indent="-342900">
              <a:buFont typeface="Arial" panose="020B0604020202020204" pitchFamily="34" charset="0"/>
              <a:buChar char="•"/>
            </a:pPr>
            <a:r>
              <a:rPr lang="en-US" noProof="0" dirty="0"/>
              <a:t>Bug fixes on older versions must be created and delivered </a:t>
            </a:r>
          </a:p>
          <a:p>
            <a:pPr marL="666928" lvl="1" indent="-342900">
              <a:buFont typeface="Arial" panose="020B0604020202020204" pitchFamily="34" charset="0"/>
              <a:buChar char="•"/>
            </a:pPr>
            <a:r>
              <a:rPr lang="en-US" noProof="0" dirty="0"/>
              <a:t>Multiple features should be developed parallel and only later be integrated</a:t>
            </a:r>
          </a:p>
          <a:p>
            <a:pPr marL="666928" lvl="1" indent="-342900">
              <a:buFont typeface="Arial" panose="020B0604020202020204" pitchFamily="34" charset="0"/>
              <a:buChar char="•"/>
            </a:pPr>
            <a:r>
              <a:rPr lang="en-US" noProof="0" dirty="0"/>
              <a:t>Software should be stabilized for a release, while the next version is being </a:t>
            </a:r>
            <a:r>
              <a:rPr lang="en-US" noProof="0" dirty="0" err="1"/>
              <a:t>worke</a:t>
            </a:r>
            <a:r>
              <a:rPr lang="en-US" dirty="0"/>
              <a:t>d on </a:t>
            </a:r>
            <a:endParaRPr lang="en-US" noProof="0" dirty="0"/>
          </a:p>
          <a:p>
            <a:pPr marL="342900" indent="-342900">
              <a:buFont typeface="Arial" panose="020B0604020202020204" pitchFamily="34" charset="0"/>
              <a:buChar char="•"/>
            </a:pPr>
            <a:r>
              <a:rPr lang="en-US" dirty="0"/>
              <a:t>Branches create branches in the commit graph</a:t>
            </a:r>
          </a:p>
          <a:p>
            <a:pPr marL="342900" indent="-342900">
              <a:buFont typeface="Arial" panose="020B0604020202020204" pitchFamily="34" charset="0"/>
              <a:buChar char="•"/>
            </a:pPr>
            <a:r>
              <a:rPr lang="en-US" dirty="0"/>
              <a:t>There is always only one active branch that is continued during a commit</a:t>
            </a:r>
            <a:endParaRPr lang="en-US" noProof="0" dirty="0"/>
          </a:p>
        </p:txBody>
      </p:sp>
    </p:spTree>
    <p:extLst>
      <p:ext uri="{BB962C8B-B14F-4D97-AF65-F5344CB8AC3E}">
        <p14:creationId xmlns:p14="http://schemas.microsoft.com/office/powerpoint/2010/main" val="3781834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96047-FBE3-2342-AD18-328213EAE7FC}"/>
              </a:ext>
            </a:extLst>
          </p:cNvPr>
          <p:cNvSpPr>
            <a:spLocks noGrp="1"/>
          </p:cNvSpPr>
          <p:nvPr>
            <p:ph type="title"/>
          </p:nvPr>
        </p:nvSpPr>
        <p:spPr/>
        <p:txBody>
          <a:bodyPr/>
          <a:lstStyle/>
          <a:p>
            <a:r>
              <a:rPr lang="en-US" noProof="0" dirty="0"/>
              <a:t>Overview</a:t>
            </a:r>
          </a:p>
        </p:txBody>
      </p:sp>
      <p:sp>
        <p:nvSpPr>
          <p:cNvPr id="3" name="Inhaltsplatzhalter 2">
            <a:extLst>
              <a:ext uri="{FF2B5EF4-FFF2-40B4-BE49-F238E27FC236}">
                <a16:creationId xmlns:a16="http://schemas.microsoft.com/office/drawing/2014/main" id="{D3B25AEC-0CFF-F549-BEC1-EF9214B8A7BB}"/>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ACC2D44F-6171-794C-8518-3DF6F4411BD1}"/>
              </a:ext>
            </a:extLst>
          </p:cNvPr>
          <p:cNvPicPr>
            <a:picLocks noChangeAspect="1"/>
          </p:cNvPicPr>
          <p:nvPr/>
        </p:nvPicPr>
        <p:blipFill>
          <a:blip r:embed="rId2"/>
          <a:stretch>
            <a:fillRect/>
          </a:stretch>
        </p:blipFill>
        <p:spPr>
          <a:xfrm>
            <a:off x="1060450" y="996950"/>
            <a:ext cx="10071100" cy="4864100"/>
          </a:xfrm>
          <a:prstGeom prst="rect">
            <a:avLst/>
          </a:prstGeom>
        </p:spPr>
      </p:pic>
    </p:spTree>
    <p:extLst>
      <p:ext uri="{BB962C8B-B14F-4D97-AF65-F5344CB8AC3E}">
        <p14:creationId xmlns:p14="http://schemas.microsoft.com/office/powerpoint/2010/main" val="3914288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DFAC5-240C-CA4E-A48B-DFAAD7EC8C7D}"/>
              </a:ext>
            </a:extLst>
          </p:cNvPr>
          <p:cNvSpPr>
            <a:spLocks noGrp="1"/>
          </p:cNvSpPr>
          <p:nvPr>
            <p:ph type="title"/>
          </p:nvPr>
        </p:nvSpPr>
        <p:spPr/>
        <p:txBody>
          <a:bodyPr/>
          <a:lstStyle/>
          <a:p>
            <a:r>
              <a:rPr lang="en-US" noProof="0" dirty="0"/>
              <a:t>Applying changes in a new commit</a:t>
            </a:r>
          </a:p>
        </p:txBody>
      </p:sp>
      <p:sp>
        <p:nvSpPr>
          <p:cNvPr id="3" name="Content Placeholder 2">
            <a:extLst>
              <a:ext uri="{FF2B5EF4-FFF2-40B4-BE49-F238E27FC236}">
                <a16:creationId xmlns:a16="http://schemas.microsoft.com/office/drawing/2014/main" id="{2E943A36-199E-624E-A7AE-1C3B0F6C17A6}"/>
              </a:ext>
            </a:extLst>
          </p:cNvPr>
          <p:cNvSpPr>
            <a:spLocks noGrp="1"/>
          </p:cNvSpPr>
          <p:nvPr>
            <p:ph idx="1"/>
          </p:nvPr>
        </p:nvSpPr>
        <p:spPr>
          <a:xfrm>
            <a:off x="406800" y="979201"/>
            <a:ext cx="6358817" cy="5040000"/>
          </a:xfrm>
        </p:spPr>
        <p:txBody>
          <a:bodyPr/>
          <a:lstStyle/>
          <a:p>
            <a:pPr marL="342900" indent="-342900">
              <a:buFont typeface="Arial" panose="020B0604020202020204" pitchFamily="34" charset="0"/>
              <a:buChar char="•"/>
            </a:pPr>
            <a:r>
              <a:rPr lang="en-US" sz="1600" noProof="0" dirty="0">
                <a:latin typeface="Lucida Sans Typewriter" panose="020B0509030504030204" pitchFamily="49" charset="77"/>
              </a:rPr>
              <a:t>git commit </a:t>
            </a:r>
            <a:r>
              <a:rPr lang="en-US" noProof="0" dirty="0"/>
              <a:t>creates a new commit object with the data from the index</a:t>
            </a:r>
          </a:p>
          <a:p>
            <a:pPr marL="342900" indent="-342900">
              <a:buFont typeface="Arial" panose="020B0604020202020204" pitchFamily="34" charset="0"/>
              <a:buChar char="•"/>
            </a:pPr>
            <a:r>
              <a:rPr lang="en-US" noProof="0" dirty="0"/>
              <a:t>Deals with new data and deletions</a:t>
            </a:r>
          </a:p>
          <a:p>
            <a:pPr marL="342900" indent="-342900">
              <a:buFont typeface="Arial" panose="020B0604020202020204" pitchFamily="34" charset="0"/>
              <a:buChar char="•"/>
            </a:pPr>
            <a:r>
              <a:rPr lang="en-US" dirty="0"/>
              <a:t>Exception</a:t>
            </a:r>
            <a:r>
              <a:rPr lang="en-US" noProof="0" dirty="0"/>
              <a:t>: data that is registered in .</a:t>
            </a:r>
            <a:r>
              <a:rPr lang="en-US" noProof="0" dirty="0" err="1"/>
              <a:t>gitignore</a:t>
            </a:r>
            <a:r>
              <a:rPr lang="en-US" noProof="0" dirty="0"/>
              <a:t> </a:t>
            </a:r>
          </a:p>
          <a:p>
            <a:pPr marL="342900" indent="-342900">
              <a:buFont typeface="Arial" panose="020B0604020202020204" pitchFamily="34" charset="0"/>
              <a:buChar char="•"/>
            </a:pPr>
            <a:r>
              <a:rPr lang="en-US" noProof="0" dirty="0"/>
              <a:t>The option</a:t>
            </a:r>
            <a:r>
              <a:rPr lang="en-US" sz="1600" noProof="0" dirty="0">
                <a:latin typeface="Lucida Sans Typewriter" panose="020B0509030504030204" pitchFamily="49" charset="77"/>
              </a:rPr>
              <a:t>--amend</a:t>
            </a:r>
            <a:r>
              <a:rPr lang="en-US" noProof="0" dirty="0"/>
              <a:t> creates a new commit with the same predecessor </a:t>
            </a:r>
          </a:p>
        </p:txBody>
      </p:sp>
      <p:pic>
        <p:nvPicPr>
          <p:cNvPr id="4" name="Grafik 3">
            <a:extLst>
              <a:ext uri="{FF2B5EF4-FFF2-40B4-BE49-F238E27FC236}">
                <a16:creationId xmlns:a16="http://schemas.microsoft.com/office/drawing/2014/main" id="{50661850-1829-E44E-A4B2-76D0D527D2AA}"/>
              </a:ext>
            </a:extLst>
          </p:cNvPr>
          <p:cNvPicPr>
            <a:picLocks noChangeAspect="1"/>
          </p:cNvPicPr>
          <p:nvPr/>
        </p:nvPicPr>
        <p:blipFill>
          <a:blip r:embed="rId3"/>
          <a:stretch>
            <a:fillRect/>
          </a:stretch>
        </p:blipFill>
        <p:spPr>
          <a:xfrm>
            <a:off x="6967639" y="703681"/>
            <a:ext cx="4833907" cy="2739894"/>
          </a:xfrm>
          <a:prstGeom prst="rect">
            <a:avLst/>
          </a:prstGeom>
        </p:spPr>
      </p:pic>
      <p:pic>
        <p:nvPicPr>
          <p:cNvPr id="5" name="Grafik 4">
            <a:extLst>
              <a:ext uri="{FF2B5EF4-FFF2-40B4-BE49-F238E27FC236}">
                <a16:creationId xmlns:a16="http://schemas.microsoft.com/office/drawing/2014/main" id="{2A6DFC03-F97D-4E41-B4A5-8016F297274E}"/>
              </a:ext>
            </a:extLst>
          </p:cNvPr>
          <p:cNvPicPr>
            <a:picLocks noChangeAspect="1"/>
          </p:cNvPicPr>
          <p:nvPr/>
        </p:nvPicPr>
        <p:blipFill>
          <a:blip r:embed="rId4"/>
          <a:stretch>
            <a:fillRect/>
          </a:stretch>
        </p:blipFill>
        <p:spPr>
          <a:xfrm>
            <a:off x="7320136" y="3588705"/>
            <a:ext cx="4279388" cy="2527514"/>
          </a:xfrm>
          <a:prstGeom prst="rect">
            <a:avLst/>
          </a:prstGeom>
        </p:spPr>
      </p:pic>
    </p:spTree>
    <p:extLst>
      <p:ext uri="{BB962C8B-B14F-4D97-AF65-F5344CB8AC3E}">
        <p14:creationId xmlns:p14="http://schemas.microsoft.com/office/powerpoint/2010/main" val="2880851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033F4-32A5-8048-897F-A5549B3B332E}"/>
              </a:ext>
            </a:extLst>
          </p:cNvPr>
          <p:cNvSpPr>
            <a:spLocks noGrp="1"/>
          </p:cNvSpPr>
          <p:nvPr>
            <p:ph type="title"/>
          </p:nvPr>
        </p:nvSpPr>
        <p:spPr/>
        <p:txBody>
          <a:bodyPr/>
          <a:lstStyle/>
          <a:p>
            <a:r>
              <a:rPr lang="en-US" noProof="0" dirty="0"/>
              <a:t>Differences between commits </a:t>
            </a:r>
          </a:p>
        </p:txBody>
      </p:sp>
      <p:sp>
        <p:nvSpPr>
          <p:cNvPr id="3" name="Inhaltsplatzhalter 2">
            <a:extLst>
              <a:ext uri="{FF2B5EF4-FFF2-40B4-BE49-F238E27FC236}">
                <a16:creationId xmlns:a16="http://schemas.microsoft.com/office/drawing/2014/main" id="{D39857FE-5D30-BE40-A09A-4578553C2756}"/>
              </a:ext>
            </a:extLst>
          </p:cNvPr>
          <p:cNvSpPr>
            <a:spLocks noGrp="1"/>
          </p:cNvSpPr>
          <p:nvPr>
            <p:ph idx="1"/>
          </p:nvPr>
        </p:nvSpPr>
        <p:spPr/>
        <p:txBody>
          <a:bodyPr/>
          <a:lstStyle/>
          <a:p>
            <a:r>
              <a:rPr lang="en-US" dirty="0"/>
              <a:t>   </a:t>
            </a:r>
          </a:p>
        </p:txBody>
      </p:sp>
      <p:pic>
        <p:nvPicPr>
          <p:cNvPr id="4" name="Grafik 3">
            <a:extLst>
              <a:ext uri="{FF2B5EF4-FFF2-40B4-BE49-F238E27FC236}">
                <a16:creationId xmlns:a16="http://schemas.microsoft.com/office/drawing/2014/main" id="{2FDFC84F-4E24-8241-832E-A31AC5C56278}"/>
              </a:ext>
            </a:extLst>
          </p:cNvPr>
          <p:cNvPicPr>
            <a:picLocks noChangeAspect="1"/>
          </p:cNvPicPr>
          <p:nvPr/>
        </p:nvPicPr>
        <p:blipFill>
          <a:blip r:embed="rId2"/>
          <a:stretch>
            <a:fillRect/>
          </a:stretch>
        </p:blipFill>
        <p:spPr>
          <a:xfrm>
            <a:off x="1118100" y="1090899"/>
            <a:ext cx="8648700" cy="4787900"/>
          </a:xfrm>
          <a:prstGeom prst="rect">
            <a:avLst/>
          </a:prstGeom>
        </p:spPr>
      </p:pic>
    </p:spTree>
    <p:extLst>
      <p:ext uri="{BB962C8B-B14F-4D97-AF65-F5344CB8AC3E}">
        <p14:creationId xmlns:p14="http://schemas.microsoft.com/office/powerpoint/2010/main" val="1055157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DD27E-3B3D-5942-9E37-617FED1A074D}"/>
              </a:ext>
            </a:extLst>
          </p:cNvPr>
          <p:cNvSpPr>
            <a:spLocks noGrp="1"/>
          </p:cNvSpPr>
          <p:nvPr>
            <p:ph type="title"/>
          </p:nvPr>
        </p:nvSpPr>
        <p:spPr/>
        <p:txBody>
          <a:bodyPr/>
          <a:lstStyle/>
          <a:p>
            <a:r>
              <a:rPr lang="en-US" noProof="0" dirty="0"/>
              <a:t>Navigation via Commits</a:t>
            </a:r>
          </a:p>
        </p:txBody>
      </p:sp>
      <p:sp>
        <p:nvSpPr>
          <p:cNvPr id="3" name="Content Placeholder 2">
            <a:extLst>
              <a:ext uri="{FF2B5EF4-FFF2-40B4-BE49-F238E27FC236}">
                <a16:creationId xmlns:a16="http://schemas.microsoft.com/office/drawing/2014/main" id="{26F374AE-E610-0149-827C-216D7AE3E7B9}"/>
              </a:ext>
            </a:extLst>
          </p:cNvPr>
          <p:cNvSpPr>
            <a:spLocks noGrp="1"/>
          </p:cNvSpPr>
          <p:nvPr>
            <p:ph idx="1"/>
          </p:nvPr>
        </p:nvSpPr>
        <p:spPr/>
        <p:txBody>
          <a:bodyPr/>
          <a:lstStyle/>
          <a:p>
            <a:pPr marL="342900" indent="-342900">
              <a:buFont typeface="Arial" panose="020B0604020202020204" pitchFamily="34" charset="0"/>
              <a:buChar char="•"/>
            </a:pPr>
            <a:r>
              <a:rPr lang="en-US" noProof="0" dirty="0"/>
              <a:t>Parent-Commit </a:t>
            </a:r>
            <a:r>
              <a:rPr lang="en-US" dirty="0"/>
              <a:t>of</a:t>
            </a:r>
            <a:r>
              <a:rPr lang="en-US" noProof="0" dirty="0"/>
              <a:t> HEAD: git show HEAD~ or HEAD~1</a:t>
            </a:r>
          </a:p>
          <a:p>
            <a:pPr marL="342900" indent="-342900">
              <a:buFont typeface="Arial" panose="020B0604020202020204" pitchFamily="34" charset="0"/>
              <a:buChar char="•"/>
            </a:pPr>
            <a:r>
              <a:rPr lang="en-US" noProof="0" dirty="0"/>
              <a:t>Parent of the Parent </a:t>
            </a:r>
            <a:r>
              <a:rPr lang="en-US" dirty="0"/>
              <a:t>of </a:t>
            </a:r>
            <a:r>
              <a:rPr lang="en-US" noProof="0" dirty="0"/>
              <a:t>HEAD: git show HEAD~~ or HEAD~2</a:t>
            </a:r>
          </a:p>
          <a:p>
            <a:pPr marL="342900" indent="-342900">
              <a:buFont typeface="Arial" panose="020B0604020202020204" pitchFamily="34" charset="0"/>
              <a:buChar char="•"/>
            </a:pPr>
            <a:r>
              <a:rPr lang="en-US" noProof="0" dirty="0"/>
              <a:t>First ancestor of a merge: git show &lt;Commit ID&gt;^1</a:t>
            </a:r>
          </a:p>
          <a:p>
            <a:pPr marL="342900" indent="-342900">
              <a:buFont typeface="Arial" panose="020B0604020202020204" pitchFamily="34" charset="0"/>
              <a:buChar char="•"/>
            </a:pPr>
            <a:r>
              <a:rPr lang="en-US" noProof="0" dirty="0"/>
              <a:t>Second ancestor of a merge: git show &lt;Commit ID&gt;^2</a:t>
            </a:r>
          </a:p>
          <a:p>
            <a:pPr marL="0" indent="0"/>
            <a:endParaRPr lang="en-US" noProof="0" dirty="0"/>
          </a:p>
          <a:p>
            <a:pPr marL="0" indent="0"/>
            <a:r>
              <a:rPr lang="en-US" noProof="0" dirty="0"/>
              <a:t>Git records local changes on branches and on HEAD-Commit in </a:t>
            </a:r>
            <a:r>
              <a:rPr lang="en-US" noProof="0" dirty="0" err="1"/>
              <a:t>Reflog</a:t>
            </a:r>
            <a:r>
              <a:rPr lang="en-US" noProof="0" dirty="0"/>
              <a:t>:</a:t>
            </a:r>
          </a:p>
          <a:p>
            <a:pPr marL="342900" indent="-342900">
              <a:buFont typeface="Arial" panose="020B0604020202020204" pitchFamily="34" charset="0"/>
              <a:buChar char="•"/>
            </a:pPr>
            <a:r>
              <a:rPr lang="en-US" noProof="0" dirty="0"/>
              <a:t>Previous state of HEAD: git show HEAD@{1}</a:t>
            </a:r>
          </a:p>
          <a:p>
            <a:pPr marL="342900" indent="-342900">
              <a:buFont typeface="Arial" panose="020B0604020202020204" pitchFamily="34" charset="0"/>
              <a:buChar char="•"/>
            </a:pPr>
            <a:r>
              <a:rPr lang="en-US" noProof="0" dirty="0"/>
              <a:t>Previous state of master: git show master@{2}</a:t>
            </a:r>
          </a:p>
        </p:txBody>
      </p:sp>
    </p:spTree>
    <p:extLst>
      <p:ext uri="{BB962C8B-B14F-4D97-AF65-F5344CB8AC3E}">
        <p14:creationId xmlns:p14="http://schemas.microsoft.com/office/powerpoint/2010/main" val="2293418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121F6-01CC-B54D-832E-61A73DEA9590}"/>
              </a:ext>
            </a:extLst>
          </p:cNvPr>
          <p:cNvSpPr>
            <a:spLocks noGrp="1"/>
          </p:cNvSpPr>
          <p:nvPr>
            <p:ph type="title"/>
          </p:nvPr>
        </p:nvSpPr>
        <p:spPr/>
        <p:txBody>
          <a:bodyPr/>
          <a:lstStyle/>
          <a:p>
            <a:r>
              <a:rPr lang="en-US" noProof="0" dirty="0"/>
              <a:t>Loading data from the project archive - 1</a:t>
            </a:r>
          </a:p>
        </p:txBody>
      </p:sp>
      <p:sp>
        <p:nvSpPr>
          <p:cNvPr id="3" name="Inhaltsplatzhalter 2">
            <a:extLst>
              <a:ext uri="{FF2B5EF4-FFF2-40B4-BE49-F238E27FC236}">
                <a16:creationId xmlns:a16="http://schemas.microsoft.com/office/drawing/2014/main" id="{C862DF45-8009-D347-BAA9-D8C9494D9E9D}"/>
              </a:ext>
            </a:extLst>
          </p:cNvPr>
          <p:cNvSpPr>
            <a:spLocks noGrp="1"/>
          </p:cNvSpPr>
          <p:nvPr>
            <p:ph idx="1"/>
          </p:nvPr>
        </p:nvSpPr>
        <p:spPr>
          <a:xfrm>
            <a:off x="406800" y="979201"/>
            <a:ext cx="5701807" cy="5040000"/>
          </a:xfrm>
        </p:spPr>
        <p:txBody>
          <a:bodyPr/>
          <a:lstStyle/>
          <a:p>
            <a:pPr marL="342900" indent="-342900">
              <a:buFont typeface="Arial" panose="020B0604020202020204" pitchFamily="34" charset="0"/>
              <a:buChar char="•"/>
            </a:pPr>
            <a:r>
              <a:rPr lang="en-US" sz="1600" noProof="0" dirty="0">
                <a:latin typeface="Lucida Sans Typewriter" panose="020B0509030504030204" pitchFamily="49" charset="77"/>
              </a:rPr>
              <a:t>git checkout </a:t>
            </a:r>
            <a:r>
              <a:rPr lang="en-US" noProof="0" dirty="0"/>
              <a:t>copies data from the project archive or index into the work directory </a:t>
            </a:r>
          </a:p>
          <a:p>
            <a:pPr marL="342900" indent="-342900">
              <a:buFont typeface="Arial" panose="020B0604020202020204" pitchFamily="34" charset="0"/>
              <a:buChar char="•"/>
            </a:pPr>
            <a:r>
              <a:rPr lang="en-US" noProof="0" dirty="0"/>
              <a:t>Optionally, the branch can be changed</a:t>
            </a:r>
          </a:p>
          <a:p>
            <a:pPr marL="342900" indent="-342900">
              <a:buFont typeface="Arial" panose="020B0604020202020204" pitchFamily="34" charset="0"/>
              <a:buChar char="•"/>
            </a:pPr>
            <a:r>
              <a:rPr lang="en-US" dirty="0"/>
              <a:t>If file names are specified, these files are copied from the given commit to the index and the working directory</a:t>
            </a:r>
          </a:p>
          <a:p>
            <a:pPr marL="342900" indent="-342900">
              <a:buFont typeface="Arial" panose="020B0604020202020204" pitchFamily="34" charset="0"/>
              <a:buChar char="•"/>
            </a:pPr>
            <a:r>
              <a:rPr lang="en-US" dirty="0"/>
              <a:t>Without a commit-name, the data will be copied from the index</a:t>
            </a:r>
            <a:endParaRPr lang="en-US" noProof="0" dirty="0"/>
          </a:p>
        </p:txBody>
      </p:sp>
      <p:pic>
        <p:nvPicPr>
          <p:cNvPr id="4" name="Grafik 3">
            <a:extLst>
              <a:ext uri="{FF2B5EF4-FFF2-40B4-BE49-F238E27FC236}">
                <a16:creationId xmlns:a16="http://schemas.microsoft.com/office/drawing/2014/main" id="{533E324E-1468-EB4C-BE26-E26EBF8EFF43}"/>
              </a:ext>
            </a:extLst>
          </p:cNvPr>
          <p:cNvPicPr>
            <a:picLocks noChangeAspect="1"/>
          </p:cNvPicPr>
          <p:nvPr/>
        </p:nvPicPr>
        <p:blipFill>
          <a:blip r:embed="rId2"/>
          <a:stretch>
            <a:fillRect/>
          </a:stretch>
        </p:blipFill>
        <p:spPr>
          <a:xfrm>
            <a:off x="6088926" y="979201"/>
            <a:ext cx="5816956" cy="3871353"/>
          </a:xfrm>
          <a:prstGeom prst="rect">
            <a:avLst/>
          </a:prstGeom>
        </p:spPr>
      </p:pic>
    </p:spTree>
    <p:extLst>
      <p:ext uri="{BB962C8B-B14F-4D97-AF65-F5344CB8AC3E}">
        <p14:creationId xmlns:p14="http://schemas.microsoft.com/office/powerpoint/2010/main" val="4231460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121F6-01CC-B54D-832E-61A73DEA9590}"/>
              </a:ext>
            </a:extLst>
          </p:cNvPr>
          <p:cNvSpPr>
            <a:spLocks noGrp="1"/>
          </p:cNvSpPr>
          <p:nvPr>
            <p:ph type="title"/>
          </p:nvPr>
        </p:nvSpPr>
        <p:spPr/>
        <p:txBody>
          <a:bodyPr/>
          <a:lstStyle/>
          <a:p>
            <a:r>
              <a:rPr lang="en-US" dirty="0"/>
              <a:t>Loading data from the project archive - </a:t>
            </a:r>
            <a:r>
              <a:rPr lang="en-US" noProof="0" dirty="0"/>
              <a:t>2</a:t>
            </a:r>
          </a:p>
        </p:txBody>
      </p:sp>
      <p:sp>
        <p:nvSpPr>
          <p:cNvPr id="3" name="Inhaltsplatzhalter 2">
            <a:extLst>
              <a:ext uri="{FF2B5EF4-FFF2-40B4-BE49-F238E27FC236}">
                <a16:creationId xmlns:a16="http://schemas.microsoft.com/office/drawing/2014/main" id="{C862DF45-8009-D347-BAA9-D8C9494D9E9D}"/>
              </a:ext>
            </a:extLst>
          </p:cNvPr>
          <p:cNvSpPr>
            <a:spLocks noGrp="1"/>
          </p:cNvSpPr>
          <p:nvPr>
            <p:ph idx="1"/>
          </p:nvPr>
        </p:nvSpPr>
        <p:spPr>
          <a:xfrm>
            <a:off x="406800" y="979201"/>
            <a:ext cx="5701807" cy="5040000"/>
          </a:xfrm>
        </p:spPr>
        <p:txBody>
          <a:bodyPr/>
          <a:lstStyle/>
          <a:p>
            <a:pPr marL="0" indent="0"/>
            <a:r>
              <a:rPr lang="en-US" noProof="0" dirty="0"/>
              <a:t>No specification of data names</a:t>
            </a:r>
          </a:p>
          <a:p>
            <a:pPr marL="342900" indent="-342900">
              <a:buFont typeface="Arial" panose="020B0604020202020204" pitchFamily="34" charset="0"/>
              <a:buChar char="•"/>
            </a:pPr>
            <a:r>
              <a:rPr lang="en-US" dirty="0"/>
              <a:t>If a local branch is specified, the HEAD reference is set to this branch. The files in the index and in the working directory then correspond to the files of this branch.</a:t>
            </a:r>
          </a:p>
          <a:p>
            <a:pPr marL="342900" indent="-342900">
              <a:buFont typeface="Arial" panose="020B0604020202020204" pitchFamily="34" charset="0"/>
              <a:buChar char="•"/>
            </a:pPr>
            <a:r>
              <a:rPr lang="en-US" dirty="0"/>
              <a:t>If the specified reference is not a local branch (e.g. a tag, remote branch or commit), you will receive a “detached HEAD” - an anonymous branch.</a:t>
            </a:r>
            <a:endParaRPr lang="en-US" noProof="0" dirty="0"/>
          </a:p>
        </p:txBody>
      </p:sp>
      <p:pic>
        <p:nvPicPr>
          <p:cNvPr id="5" name="Grafik 4">
            <a:extLst>
              <a:ext uri="{FF2B5EF4-FFF2-40B4-BE49-F238E27FC236}">
                <a16:creationId xmlns:a16="http://schemas.microsoft.com/office/drawing/2014/main" id="{9F71A976-0415-AD42-A403-68075BDFD851}"/>
              </a:ext>
            </a:extLst>
          </p:cNvPr>
          <p:cNvPicPr>
            <a:picLocks noChangeAspect="1"/>
          </p:cNvPicPr>
          <p:nvPr/>
        </p:nvPicPr>
        <p:blipFill>
          <a:blip r:embed="rId2"/>
          <a:stretch>
            <a:fillRect/>
          </a:stretch>
        </p:blipFill>
        <p:spPr>
          <a:xfrm>
            <a:off x="6456040" y="979201"/>
            <a:ext cx="4162679" cy="2586519"/>
          </a:xfrm>
          <a:prstGeom prst="rect">
            <a:avLst/>
          </a:prstGeom>
        </p:spPr>
      </p:pic>
      <p:pic>
        <p:nvPicPr>
          <p:cNvPr id="6" name="Grafik 5">
            <a:extLst>
              <a:ext uri="{FF2B5EF4-FFF2-40B4-BE49-F238E27FC236}">
                <a16:creationId xmlns:a16="http://schemas.microsoft.com/office/drawing/2014/main" id="{3F4E77C4-29ED-644E-94F7-901F2CB47B46}"/>
              </a:ext>
            </a:extLst>
          </p:cNvPr>
          <p:cNvPicPr>
            <a:picLocks noChangeAspect="1"/>
          </p:cNvPicPr>
          <p:nvPr/>
        </p:nvPicPr>
        <p:blipFill>
          <a:blip r:embed="rId3"/>
          <a:stretch>
            <a:fillRect/>
          </a:stretch>
        </p:blipFill>
        <p:spPr>
          <a:xfrm>
            <a:off x="6600056" y="3717032"/>
            <a:ext cx="4266384" cy="2565274"/>
          </a:xfrm>
          <a:prstGeom prst="rect">
            <a:avLst/>
          </a:prstGeom>
        </p:spPr>
      </p:pic>
    </p:spTree>
    <p:extLst>
      <p:ext uri="{BB962C8B-B14F-4D97-AF65-F5344CB8AC3E}">
        <p14:creationId xmlns:p14="http://schemas.microsoft.com/office/powerpoint/2010/main" val="955276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5C0C8F-0485-F942-ABDA-598277DE7D4B}"/>
              </a:ext>
            </a:extLst>
          </p:cNvPr>
          <p:cNvSpPr>
            <a:spLocks noGrp="1"/>
          </p:cNvSpPr>
          <p:nvPr>
            <p:ph type="title"/>
          </p:nvPr>
        </p:nvSpPr>
        <p:spPr/>
        <p:txBody>
          <a:bodyPr/>
          <a:lstStyle/>
          <a:p>
            <a:r>
              <a:rPr lang="en-US" noProof="0" dirty="0"/>
              <a:t>Commit with detached HEAD</a:t>
            </a:r>
          </a:p>
        </p:txBody>
      </p:sp>
      <p:sp>
        <p:nvSpPr>
          <p:cNvPr id="3" name="Inhaltsplatzhalter 2">
            <a:extLst>
              <a:ext uri="{FF2B5EF4-FFF2-40B4-BE49-F238E27FC236}">
                <a16:creationId xmlns:a16="http://schemas.microsoft.com/office/drawing/2014/main" id="{09F0CED2-D8B3-8B43-94E5-550366D4167B}"/>
              </a:ext>
            </a:extLst>
          </p:cNvPr>
          <p:cNvSpPr>
            <a:spLocks noGrp="1"/>
          </p:cNvSpPr>
          <p:nvPr>
            <p:ph idx="1"/>
          </p:nvPr>
        </p:nvSpPr>
        <p:spPr/>
        <p:txBody>
          <a:bodyPr/>
          <a:lstStyle/>
          <a:p>
            <a:pPr marL="342900" indent="-342900">
              <a:buFont typeface="Arial" panose="020B0604020202020204" pitchFamily="34" charset="0"/>
              <a:buChar char="•"/>
            </a:pPr>
            <a:r>
              <a:rPr lang="en-US" noProof="0" dirty="0"/>
              <a:t>Functions as a normal commit: a new commit-object is created, which the HEAD-reference points to</a:t>
            </a:r>
          </a:p>
          <a:p>
            <a:pPr marL="342900" indent="-342900">
              <a:buFont typeface="Arial" panose="020B0604020202020204" pitchFamily="34" charset="0"/>
              <a:buChar char="•"/>
            </a:pPr>
            <a:r>
              <a:rPr lang="en-US" noProof="0" dirty="0"/>
              <a:t>However, if another commit or branch is checked out, this commit is lost unless a new branch is created</a:t>
            </a:r>
          </a:p>
          <a:p>
            <a:pPr marL="342900" indent="-342900">
              <a:buFont typeface="Arial" panose="020B0604020202020204" pitchFamily="34" charset="0"/>
              <a:buChar char="•"/>
            </a:pPr>
            <a:endParaRPr lang="en-US" noProof="0" dirty="0"/>
          </a:p>
        </p:txBody>
      </p:sp>
      <p:pic>
        <p:nvPicPr>
          <p:cNvPr id="4" name="Grafik 3">
            <a:extLst>
              <a:ext uri="{FF2B5EF4-FFF2-40B4-BE49-F238E27FC236}">
                <a16:creationId xmlns:a16="http://schemas.microsoft.com/office/drawing/2014/main" id="{635852FC-3956-D845-BF90-B72F6D0AC5C5}"/>
              </a:ext>
            </a:extLst>
          </p:cNvPr>
          <p:cNvPicPr>
            <a:picLocks noChangeAspect="1"/>
          </p:cNvPicPr>
          <p:nvPr/>
        </p:nvPicPr>
        <p:blipFill>
          <a:blip r:embed="rId2"/>
          <a:stretch>
            <a:fillRect/>
          </a:stretch>
        </p:blipFill>
        <p:spPr>
          <a:xfrm>
            <a:off x="191344" y="3429000"/>
            <a:ext cx="3829783" cy="2351952"/>
          </a:xfrm>
          <a:prstGeom prst="rect">
            <a:avLst/>
          </a:prstGeom>
        </p:spPr>
      </p:pic>
      <p:pic>
        <p:nvPicPr>
          <p:cNvPr id="5" name="Grafik 4">
            <a:extLst>
              <a:ext uri="{FF2B5EF4-FFF2-40B4-BE49-F238E27FC236}">
                <a16:creationId xmlns:a16="http://schemas.microsoft.com/office/drawing/2014/main" id="{E537104A-288A-1F49-A431-0798F5EE22F7}"/>
              </a:ext>
            </a:extLst>
          </p:cNvPr>
          <p:cNvPicPr>
            <a:picLocks noChangeAspect="1"/>
          </p:cNvPicPr>
          <p:nvPr/>
        </p:nvPicPr>
        <p:blipFill>
          <a:blip r:embed="rId3"/>
          <a:stretch>
            <a:fillRect/>
          </a:stretch>
        </p:blipFill>
        <p:spPr>
          <a:xfrm>
            <a:off x="4268365" y="3367482"/>
            <a:ext cx="3852146" cy="2474988"/>
          </a:xfrm>
          <a:prstGeom prst="rect">
            <a:avLst/>
          </a:prstGeom>
        </p:spPr>
      </p:pic>
      <p:pic>
        <p:nvPicPr>
          <p:cNvPr id="6" name="Grafik 5">
            <a:extLst>
              <a:ext uri="{FF2B5EF4-FFF2-40B4-BE49-F238E27FC236}">
                <a16:creationId xmlns:a16="http://schemas.microsoft.com/office/drawing/2014/main" id="{5E7212D9-55B4-4445-96D8-FEB985608A05}"/>
              </a:ext>
            </a:extLst>
          </p:cNvPr>
          <p:cNvPicPr>
            <a:picLocks noChangeAspect="1"/>
          </p:cNvPicPr>
          <p:nvPr/>
        </p:nvPicPr>
        <p:blipFill>
          <a:blip r:embed="rId4"/>
          <a:stretch>
            <a:fillRect/>
          </a:stretch>
        </p:blipFill>
        <p:spPr>
          <a:xfrm>
            <a:off x="8281612" y="3313786"/>
            <a:ext cx="3854536" cy="2467165"/>
          </a:xfrm>
          <a:prstGeom prst="rect">
            <a:avLst/>
          </a:prstGeom>
        </p:spPr>
      </p:pic>
    </p:spTree>
    <p:extLst>
      <p:ext uri="{BB962C8B-B14F-4D97-AF65-F5344CB8AC3E}">
        <p14:creationId xmlns:p14="http://schemas.microsoft.com/office/powerpoint/2010/main" val="3755600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736ED3-00BB-274E-936A-0B7FA44B9D58}"/>
              </a:ext>
            </a:extLst>
          </p:cNvPr>
          <p:cNvSpPr>
            <a:spLocks noGrp="1"/>
          </p:cNvSpPr>
          <p:nvPr>
            <p:ph type="title"/>
          </p:nvPr>
        </p:nvSpPr>
        <p:spPr/>
        <p:txBody>
          <a:bodyPr/>
          <a:lstStyle/>
          <a:p>
            <a:r>
              <a:rPr lang="en-US" noProof="0" dirty="0"/>
              <a:t>Motivation</a:t>
            </a:r>
          </a:p>
        </p:txBody>
      </p:sp>
      <p:sp>
        <p:nvSpPr>
          <p:cNvPr id="3" name="Inhaltsplatzhalter 2">
            <a:extLst>
              <a:ext uri="{FF2B5EF4-FFF2-40B4-BE49-F238E27FC236}">
                <a16:creationId xmlns:a16="http://schemas.microsoft.com/office/drawing/2014/main" id="{0F830621-C21D-9A42-99A5-7F5A5DE48232}"/>
              </a:ext>
            </a:extLst>
          </p:cNvPr>
          <p:cNvSpPr>
            <a:spLocks noGrp="1"/>
          </p:cNvSpPr>
          <p:nvPr>
            <p:ph idx="1"/>
          </p:nvPr>
        </p:nvSpPr>
        <p:spPr/>
        <p:txBody>
          <a:bodyPr/>
          <a:lstStyle/>
          <a:p>
            <a:pPr marL="342900" indent="-342900">
              <a:spcAft>
                <a:spcPts val="555"/>
              </a:spcAft>
              <a:buFont typeface="Arial" panose="020B0604020202020204" pitchFamily="34" charset="0"/>
              <a:buChar char="•"/>
            </a:pPr>
            <a:r>
              <a:rPr lang="en-US" noProof="0" dirty="0"/>
              <a:t>Clean Code Developer Practice</a:t>
            </a:r>
          </a:p>
          <a:p>
            <a:pPr marL="666928" lvl="1" indent="-342900">
              <a:buFont typeface="Arial" panose="020B0604020202020204" pitchFamily="34" charset="0"/>
              <a:buChar char="•"/>
            </a:pPr>
            <a:r>
              <a:rPr lang="en-US" noProof="0" dirty="0"/>
              <a:t>Version control systems register changes to documents or data</a:t>
            </a:r>
          </a:p>
          <a:p>
            <a:pPr marL="666928" lvl="1" indent="-342900">
              <a:buFont typeface="Arial" panose="020B0604020202020204" pitchFamily="34" charset="0"/>
              <a:buChar char="•"/>
            </a:pPr>
            <a:r>
              <a:rPr lang="en-US" noProof="0" dirty="0"/>
              <a:t>Changes are recorded</a:t>
            </a:r>
          </a:p>
          <a:p>
            <a:pPr marL="666928" lvl="1" indent="-342900">
              <a:buFont typeface="Arial" panose="020B0604020202020204" pitchFamily="34" charset="0"/>
              <a:buChar char="•"/>
            </a:pPr>
            <a:r>
              <a:rPr lang="en-US" noProof="0" dirty="0"/>
              <a:t>Individual project states are archived </a:t>
            </a:r>
          </a:p>
          <a:p>
            <a:pPr marL="666928" lvl="1" indent="-342900">
              <a:buFont typeface="Arial" panose="020B0604020202020204" pitchFamily="34" charset="0"/>
              <a:buChar char="•"/>
            </a:pPr>
            <a:r>
              <a:rPr lang="en-US" noProof="0" dirty="0"/>
              <a:t>Possibility of restoring old states of design</a:t>
            </a:r>
          </a:p>
          <a:p>
            <a:pPr marL="666928" lvl="1" indent="-342900">
              <a:buFont typeface="Arial" panose="020B0604020202020204" pitchFamily="34" charset="0"/>
              <a:buChar char="•"/>
            </a:pPr>
            <a:r>
              <a:rPr lang="en-US" noProof="0" dirty="0"/>
              <a:t>Takes away the fear of accidentally breaking something</a:t>
            </a:r>
          </a:p>
          <a:p>
            <a:pPr marL="342900" indent="-342900">
              <a:spcBef>
                <a:spcPts val="600"/>
              </a:spcBef>
              <a:spcAft>
                <a:spcPts val="555"/>
              </a:spcAft>
              <a:buFont typeface="Arial" panose="020B0604020202020204" pitchFamily="34" charset="0"/>
              <a:buChar char="•"/>
            </a:pPr>
            <a:r>
              <a:rPr lang="en-US" noProof="0" dirty="0"/>
              <a:t>Collaborative Development</a:t>
            </a:r>
          </a:p>
          <a:p>
            <a:pPr marL="666928" lvl="1" indent="-342900">
              <a:spcBef>
                <a:spcPts val="0"/>
              </a:spcBef>
              <a:buFont typeface="Arial" panose="020B0604020202020204" pitchFamily="34" charset="0"/>
              <a:buChar char="•"/>
            </a:pPr>
            <a:r>
              <a:rPr lang="en-US" noProof="0" dirty="0"/>
              <a:t>Parallel work on different versions</a:t>
            </a:r>
          </a:p>
          <a:p>
            <a:pPr marL="666928" lvl="1" indent="-342900">
              <a:spcBef>
                <a:spcPts val="0"/>
              </a:spcBef>
              <a:buFont typeface="Arial" panose="020B0604020202020204" pitchFamily="34" charset="0"/>
              <a:buChar char="•"/>
            </a:pPr>
            <a:r>
              <a:rPr lang="en-US" noProof="0" dirty="0"/>
              <a:t>Simultaneous development on different aspects via different developers</a:t>
            </a:r>
          </a:p>
          <a:p>
            <a:pPr marL="666928" lvl="1" indent="-342900">
              <a:spcBef>
                <a:spcPts val="0"/>
              </a:spcBef>
              <a:buFont typeface="Arial" panose="020B0604020202020204" pitchFamily="34" charset="0"/>
              <a:buChar char="•"/>
            </a:pPr>
            <a:r>
              <a:rPr lang="en-US" noProof="0" dirty="0"/>
              <a:t>Possibility of separation in different development branches</a:t>
            </a:r>
          </a:p>
        </p:txBody>
      </p:sp>
    </p:spTree>
    <p:extLst>
      <p:ext uri="{BB962C8B-B14F-4D97-AF65-F5344CB8AC3E}">
        <p14:creationId xmlns:p14="http://schemas.microsoft.com/office/powerpoint/2010/main" val="25693768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A59D67-6EF5-6B44-BC21-C07AF51802C5}"/>
              </a:ext>
            </a:extLst>
          </p:cNvPr>
          <p:cNvSpPr>
            <a:spLocks noGrp="1"/>
          </p:cNvSpPr>
          <p:nvPr>
            <p:ph type="title"/>
          </p:nvPr>
        </p:nvSpPr>
        <p:spPr/>
        <p:txBody>
          <a:bodyPr/>
          <a:lstStyle/>
          <a:p>
            <a:r>
              <a:rPr lang="en-US" noProof="0" dirty="0"/>
              <a:t>Shifting a branch - 1</a:t>
            </a:r>
          </a:p>
        </p:txBody>
      </p:sp>
      <p:sp>
        <p:nvSpPr>
          <p:cNvPr id="3" name="Inhaltsplatzhalter 2">
            <a:extLst>
              <a:ext uri="{FF2B5EF4-FFF2-40B4-BE49-F238E27FC236}">
                <a16:creationId xmlns:a16="http://schemas.microsoft.com/office/drawing/2014/main" id="{31DE0998-8249-1744-B5CB-9AB75CDD54D2}"/>
              </a:ext>
            </a:extLst>
          </p:cNvPr>
          <p:cNvSpPr>
            <a:spLocks noGrp="1"/>
          </p:cNvSpPr>
          <p:nvPr>
            <p:ph idx="1"/>
          </p:nvPr>
        </p:nvSpPr>
        <p:spPr/>
        <p:txBody>
          <a:bodyPr/>
          <a:lstStyle/>
          <a:p>
            <a:pPr marL="342900" indent="-342900">
              <a:buFont typeface="Arial" panose="020B0604020202020204" pitchFamily="34" charset="0"/>
              <a:buChar char="•"/>
            </a:pPr>
            <a:r>
              <a:rPr lang="en-US" dirty="0"/>
              <a:t>With</a:t>
            </a:r>
            <a:r>
              <a:rPr lang="en-US" noProof="0" dirty="0"/>
              <a:t> </a:t>
            </a:r>
            <a:r>
              <a:rPr lang="en-US" sz="1600" noProof="0" dirty="0">
                <a:latin typeface="Lucida Sans Typewriter" panose="020B0509030504030204" pitchFamily="49" charset="77"/>
              </a:rPr>
              <a:t>git reset </a:t>
            </a:r>
            <a:r>
              <a:rPr lang="en-US" noProof="0" dirty="0"/>
              <a:t>Without specifying a </a:t>
            </a:r>
            <a:r>
              <a:rPr lang="en-US" dirty="0"/>
              <a:t>file name, the current branch is moved to a different position, and the index (Staging area) is updated</a:t>
            </a:r>
          </a:p>
          <a:p>
            <a:pPr marL="342900" indent="-342900">
              <a:buFont typeface="Arial" panose="020B0604020202020204" pitchFamily="34" charset="0"/>
              <a:buChar char="•"/>
            </a:pPr>
            <a:r>
              <a:rPr lang="en-US" noProof="0" dirty="0"/>
              <a:t>Options: </a:t>
            </a:r>
            <a:r>
              <a:rPr lang="en-US" sz="1600" noProof="0" dirty="0">
                <a:latin typeface="Lucida Sans Typewriter" panose="020B0509030504030204" pitchFamily="49" charset="77"/>
              </a:rPr>
              <a:t>--hard</a:t>
            </a:r>
            <a:r>
              <a:rPr lang="en-US" noProof="0" dirty="0"/>
              <a:t>: additional</a:t>
            </a:r>
            <a:r>
              <a:rPr lang="en-US" dirty="0" err="1"/>
              <a:t>ly</a:t>
            </a:r>
            <a:r>
              <a:rPr lang="en-US" dirty="0"/>
              <a:t> updates the working directory</a:t>
            </a:r>
            <a:br>
              <a:rPr lang="en-US" noProof="0" dirty="0"/>
            </a:br>
            <a:r>
              <a:rPr lang="en-US" noProof="0" dirty="0"/>
              <a:t>                   </a:t>
            </a:r>
            <a:r>
              <a:rPr lang="en-US" sz="1600" noProof="0" dirty="0">
                <a:latin typeface="Lucida Sans Typewriter" panose="020B0509030504030204" pitchFamily="49" charset="77"/>
              </a:rPr>
              <a:t>--soft</a:t>
            </a:r>
            <a:r>
              <a:rPr lang="en-US" noProof="0" dirty="0"/>
              <a:t>: neither the index nor the working directory is updated </a:t>
            </a:r>
          </a:p>
          <a:p>
            <a:pPr marL="342900" indent="-342900">
              <a:buFont typeface="Arial" panose="020B0604020202020204" pitchFamily="34" charset="0"/>
              <a:buChar char="•"/>
            </a:pPr>
            <a:r>
              <a:rPr lang="en-US" noProof="0" dirty="0"/>
              <a:t>If no commit is specified, HEAD is used; in this case, the branch is not moved, but only the index (and with </a:t>
            </a:r>
            <a:r>
              <a:rPr lang="en-US" sz="1600" noProof="0" dirty="0">
                <a:latin typeface="Lucida Sans Typewriter" panose="020B0509030504030204" pitchFamily="49" charset="77"/>
              </a:rPr>
              <a:t>--hard </a:t>
            </a:r>
            <a:r>
              <a:rPr lang="en-US" noProof="0" dirty="0"/>
              <a:t>also the working directory) is updated</a:t>
            </a:r>
          </a:p>
          <a:p>
            <a:pPr marL="342900" indent="-342900">
              <a:buFont typeface="Arial" panose="020B0604020202020204" pitchFamily="34" charset="0"/>
              <a:buChar char="•"/>
            </a:pPr>
            <a:r>
              <a:rPr lang="en-US" noProof="0" dirty="0"/>
              <a:t>When a </a:t>
            </a:r>
            <a:r>
              <a:rPr lang="en-US" dirty="0"/>
              <a:t>file name is specified, it behaves like a checkout, but only the index is updated</a:t>
            </a:r>
            <a:endParaRPr lang="en-US" noProof="0" dirty="0"/>
          </a:p>
        </p:txBody>
      </p:sp>
      <p:pic>
        <p:nvPicPr>
          <p:cNvPr id="4" name="Grafik 3">
            <a:extLst>
              <a:ext uri="{FF2B5EF4-FFF2-40B4-BE49-F238E27FC236}">
                <a16:creationId xmlns:a16="http://schemas.microsoft.com/office/drawing/2014/main" id="{54898912-B068-6048-80C6-8CF534A0E5E1}"/>
              </a:ext>
            </a:extLst>
          </p:cNvPr>
          <p:cNvPicPr>
            <a:picLocks noChangeAspect="1"/>
          </p:cNvPicPr>
          <p:nvPr/>
        </p:nvPicPr>
        <p:blipFill>
          <a:blip r:embed="rId3"/>
          <a:stretch>
            <a:fillRect/>
          </a:stretch>
        </p:blipFill>
        <p:spPr>
          <a:xfrm>
            <a:off x="0" y="3709292"/>
            <a:ext cx="4007768" cy="2537582"/>
          </a:xfrm>
          <a:prstGeom prst="rect">
            <a:avLst/>
          </a:prstGeom>
        </p:spPr>
      </p:pic>
      <p:pic>
        <p:nvPicPr>
          <p:cNvPr id="5" name="Grafik 4">
            <a:extLst>
              <a:ext uri="{FF2B5EF4-FFF2-40B4-BE49-F238E27FC236}">
                <a16:creationId xmlns:a16="http://schemas.microsoft.com/office/drawing/2014/main" id="{4F10843E-595D-F448-8243-FD1B7311E97D}"/>
              </a:ext>
            </a:extLst>
          </p:cNvPr>
          <p:cNvPicPr>
            <a:picLocks noChangeAspect="1"/>
          </p:cNvPicPr>
          <p:nvPr/>
        </p:nvPicPr>
        <p:blipFill>
          <a:blip r:embed="rId4"/>
          <a:stretch>
            <a:fillRect/>
          </a:stretch>
        </p:blipFill>
        <p:spPr>
          <a:xfrm>
            <a:off x="4039550" y="3813701"/>
            <a:ext cx="3975100" cy="2349500"/>
          </a:xfrm>
          <a:prstGeom prst="rect">
            <a:avLst/>
          </a:prstGeom>
        </p:spPr>
      </p:pic>
      <p:pic>
        <p:nvPicPr>
          <p:cNvPr id="6" name="Grafik 5">
            <a:extLst>
              <a:ext uri="{FF2B5EF4-FFF2-40B4-BE49-F238E27FC236}">
                <a16:creationId xmlns:a16="http://schemas.microsoft.com/office/drawing/2014/main" id="{65EA2F6A-821D-EC46-B4D8-8974034C6601}"/>
              </a:ext>
            </a:extLst>
          </p:cNvPr>
          <p:cNvPicPr>
            <a:picLocks noChangeAspect="1"/>
          </p:cNvPicPr>
          <p:nvPr/>
        </p:nvPicPr>
        <p:blipFill>
          <a:blip r:embed="rId5"/>
          <a:stretch>
            <a:fillRect/>
          </a:stretch>
        </p:blipFill>
        <p:spPr>
          <a:xfrm>
            <a:off x="8183149" y="3741701"/>
            <a:ext cx="3799730" cy="2349500"/>
          </a:xfrm>
          <a:prstGeom prst="rect">
            <a:avLst/>
          </a:prstGeom>
        </p:spPr>
      </p:pic>
    </p:spTree>
    <p:extLst>
      <p:ext uri="{BB962C8B-B14F-4D97-AF65-F5344CB8AC3E}">
        <p14:creationId xmlns:p14="http://schemas.microsoft.com/office/powerpoint/2010/main" val="3939860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AD7E1C-FA14-1F48-BFDB-D1FB110FE6BB}"/>
              </a:ext>
            </a:extLst>
          </p:cNvPr>
          <p:cNvSpPr>
            <a:spLocks noGrp="1"/>
          </p:cNvSpPr>
          <p:nvPr>
            <p:ph type="title"/>
          </p:nvPr>
        </p:nvSpPr>
        <p:spPr/>
        <p:txBody>
          <a:bodyPr/>
          <a:lstStyle/>
          <a:p>
            <a:r>
              <a:rPr lang="en-US" dirty="0"/>
              <a:t>Shifting a Branch </a:t>
            </a:r>
            <a:r>
              <a:rPr lang="en-US" noProof="0" dirty="0"/>
              <a:t>- 2</a:t>
            </a:r>
          </a:p>
        </p:txBody>
      </p:sp>
      <p:sp>
        <p:nvSpPr>
          <p:cNvPr id="3" name="Inhaltsplatzhalter 2">
            <a:extLst>
              <a:ext uri="{FF2B5EF4-FFF2-40B4-BE49-F238E27FC236}">
                <a16:creationId xmlns:a16="http://schemas.microsoft.com/office/drawing/2014/main" id="{A116D476-6E63-0D4F-9582-BFBD766BCF8F}"/>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A04C9BFC-664C-DA4F-856C-5A7461C32976}"/>
              </a:ext>
            </a:extLst>
          </p:cNvPr>
          <p:cNvPicPr>
            <a:picLocks noChangeAspect="1"/>
          </p:cNvPicPr>
          <p:nvPr/>
        </p:nvPicPr>
        <p:blipFill>
          <a:blip r:embed="rId3"/>
          <a:stretch>
            <a:fillRect/>
          </a:stretch>
        </p:blipFill>
        <p:spPr>
          <a:xfrm>
            <a:off x="4753788" y="204039"/>
            <a:ext cx="2866134" cy="2349141"/>
          </a:xfrm>
          <a:prstGeom prst="rect">
            <a:avLst/>
          </a:prstGeom>
        </p:spPr>
      </p:pic>
      <p:pic>
        <p:nvPicPr>
          <p:cNvPr id="5" name="Grafik 4">
            <a:extLst>
              <a:ext uri="{FF2B5EF4-FFF2-40B4-BE49-F238E27FC236}">
                <a16:creationId xmlns:a16="http://schemas.microsoft.com/office/drawing/2014/main" id="{F3669EA6-8CA5-AC40-9F51-7702227AC3CD}"/>
              </a:ext>
            </a:extLst>
          </p:cNvPr>
          <p:cNvPicPr>
            <a:picLocks noChangeAspect="1"/>
          </p:cNvPicPr>
          <p:nvPr/>
        </p:nvPicPr>
        <p:blipFill>
          <a:blip r:embed="rId4"/>
          <a:stretch>
            <a:fillRect/>
          </a:stretch>
        </p:blipFill>
        <p:spPr>
          <a:xfrm>
            <a:off x="119336" y="2643430"/>
            <a:ext cx="3973544" cy="3516743"/>
          </a:xfrm>
          <a:prstGeom prst="rect">
            <a:avLst/>
          </a:prstGeom>
        </p:spPr>
      </p:pic>
      <p:pic>
        <p:nvPicPr>
          <p:cNvPr id="6" name="Grafik 5">
            <a:extLst>
              <a:ext uri="{FF2B5EF4-FFF2-40B4-BE49-F238E27FC236}">
                <a16:creationId xmlns:a16="http://schemas.microsoft.com/office/drawing/2014/main" id="{ACB5D266-6A49-C84B-AD1D-FC31FA97C406}"/>
              </a:ext>
            </a:extLst>
          </p:cNvPr>
          <p:cNvPicPr>
            <a:picLocks noChangeAspect="1"/>
          </p:cNvPicPr>
          <p:nvPr/>
        </p:nvPicPr>
        <p:blipFill>
          <a:blip r:embed="rId5"/>
          <a:stretch>
            <a:fillRect/>
          </a:stretch>
        </p:blipFill>
        <p:spPr>
          <a:xfrm>
            <a:off x="4200083" y="2655189"/>
            <a:ext cx="3973545" cy="3493226"/>
          </a:xfrm>
          <a:prstGeom prst="rect">
            <a:avLst/>
          </a:prstGeom>
        </p:spPr>
      </p:pic>
      <p:pic>
        <p:nvPicPr>
          <p:cNvPr id="7" name="Grafik 6">
            <a:extLst>
              <a:ext uri="{FF2B5EF4-FFF2-40B4-BE49-F238E27FC236}">
                <a16:creationId xmlns:a16="http://schemas.microsoft.com/office/drawing/2014/main" id="{4EC181E6-6EEC-354C-B521-56D9D95572F7}"/>
              </a:ext>
            </a:extLst>
          </p:cNvPr>
          <p:cNvPicPr>
            <a:picLocks noChangeAspect="1"/>
          </p:cNvPicPr>
          <p:nvPr/>
        </p:nvPicPr>
        <p:blipFill>
          <a:blip r:embed="rId6"/>
          <a:stretch>
            <a:fillRect/>
          </a:stretch>
        </p:blipFill>
        <p:spPr>
          <a:xfrm>
            <a:off x="8213759" y="2655189"/>
            <a:ext cx="3973546" cy="3466021"/>
          </a:xfrm>
          <a:prstGeom prst="rect">
            <a:avLst/>
          </a:prstGeom>
        </p:spPr>
      </p:pic>
    </p:spTree>
    <p:extLst>
      <p:ext uri="{BB962C8B-B14F-4D97-AF65-F5344CB8AC3E}">
        <p14:creationId xmlns:p14="http://schemas.microsoft.com/office/powerpoint/2010/main" val="4174997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4DC91C-8442-3240-B8EC-73C1540D303E}"/>
              </a:ext>
            </a:extLst>
          </p:cNvPr>
          <p:cNvSpPr>
            <a:spLocks noGrp="1"/>
          </p:cNvSpPr>
          <p:nvPr>
            <p:ph type="title"/>
          </p:nvPr>
        </p:nvSpPr>
        <p:spPr/>
        <p:txBody>
          <a:bodyPr/>
          <a:lstStyle/>
          <a:p>
            <a:r>
              <a:rPr lang="en-US" noProof="0" dirty="0"/>
              <a:t>Reset </a:t>
            </a:r>
            <a:r>
              <a:rPr lang="en-US" dirty="0"/>
              <a:t>with path</a:t>
            </a:r>
            <a:endParaRPr lang="en-US" noProof="0" dirty="0"/>
          </a:p>
        </p:txBody>
      </p:sp>
      <p:sp>
        <p:nvSpPr>
          <p:cNvPr id="3" name="Inhaltsplatzhalter 2">
            <a:extLst>
              <a:ext uri="{FF2B5EF4-FFF2-40B4-BE49-F238E27FC236}">
                <a16:creationId xmlns:a16="http://schemas.microsoft.com/office/drawing/2014/main" id="{13ED31DB-F3FC-9647-B291-B1EFAC508379}"/>
              </a:ext>
            </a:extLst>
          </p:cNvPr>
          <p:cNvSpPr>
            <a:spLocks noGrp="1"/>
          </p:cNvSpPr>
          <p:nvPr>
            <p:ph idx="1"/>
          </p:nvPr>
        </p:nvSpPr>
        <p:spPr/>
        <p:txBody>
          <a:bodyPr/>
          <a:lstStyle/>
          <a:p>
            <a:pPr marL="342900" indent="-342900">
              <a:buFont typeface="Arial" panose="020B0604020202020204" pitchFamily="34" charset="0"/>
              <a:buChar char="•"/>
            </a:pPr>
            <a:r>
              <a:rPr lang="en-US" noProof="0" dirty="0"/>
              <a:t>When a path is specified, git reset uses a branch at the head-reference</a:t>
            </a:r>
          </a:p>
        </p:txBody>
      </p:sp>
      <p:pic>
        <p:nvPicPr>
          <p:cNvPr id="4" name="Grafik 3">
            <a:extLst>
              <a:ext uri="{FF2B5EF4-FFF2-40B4-BE49-F238E27FC236}">
                <a16:creationId xmlns:a16="http://schemas.microsoft.com/office/drawing/2014/main" id="{8ACAA77B-8E0E-754A-B1D2-4B335EC3C025}"/>
              </a:ext>
            </a:extLst>
          </p:cNvPr>
          <p:cNvPicPr>
            <a:picLocks noChangeAspect="1"/>
          </p:cNvPicPr>
          <p:nvPr/>
        </p:nvPicPr>
        <p:blipFill>
          <a:blip r:embed="rId3"/>
          <a:stretch>
            <a:fillRect/>
          </a:stretch>
        </p:blipFill>
        <p:spPr>
          <a:xfrm>
            <a:off x="6005" y="1951959"/>
            <a:ext cx="3956393" cy="3485836"/>
          </a:xfrm>
          <a:prstGeom prst="rect">
            <a:avLst/>
          </a:prstGeom>
        </p:spPr>
      </p:pic>
      <p:pic>
        <p:nvPicPr>
          <p:cNvPr id="5" name="Grafik 4">
            <a:extLst>
              <a:ext uri="{FF2B5EF4-FFF2-40B4-BE49-F238E27FC236}">
                <a16:creationId xmlns:a16="http://schemas.microsoft.com/office/drawing/2014/main" id="{0A8FFDC9-2F1A-D64F-A5DE-A391F4340CD4}"/>
              </a:ext>
            </a:extLst>
          </p:cNvPr>
          <p:cNvPicPr>
            <a:picLocks noChangeAspect="1"/>
          </p:cNvPicPr>
          <p:nvPr/>
        </p:nvPicPr>
        <p:blipFill>
          <a:blip r:embed="rId4"/>
          <a:stretch>
            <a:fillRect/>
          </a:stretch>
        </p:blipFill>
        <p:spPr>
          <a:xfrm>
            <a:off x="4117803" y="1953437"/>
            <a:ext cx="3956393" cy="3484358"/>
          </a:xfrm>
          <a:prstGeom prst="rect">
            <a:avLst/>
          </a:prstGeom>
        </p:spPr>
      </p:pic>
      <p:pic>
        <p:nvPicPr>
          <p:cNvPr id="6" name="Grafik 5">
            <a:extLst>
              <a:ext uri="{FF2B5EF4-FFF2-40B4-BE49-F238E27FC236}">
                <a16:creationId xmlns:a16="http://schemas.microsoft.com/office/drawing/2014/main" id="{11858BFF-C03F-CF47-BE03-E9119A9FD892}"/>
              </a:ext>
            </a:extLst>
          </p:cNvPr>
          <p:cNvPicPr>
            <a:picLocks noChangeAspect="1"/>
          </p:cNvPicPr>
          <p:nvPr/>
        </p:nvPicPr>
        <p:blipFill>
          <a:blip r:embed="rId5"/>
          <a:stretch>
            <a:fillRect/>
          </a:stretch>
        </p:blipFill>
        <p:spPr>
          <a:xfrm>
            <a:off x="8229602" y="1927728"/>
            <a:ext cx="3956393" cy="3445488"/>
          </a:xfrm>
          <a:prstGeom prst="rect">
            <a:avLst/>
          </a:prstGeom>
        </p:spPr>
      </p:pic>
      <p:sp>
        <p:nvSpPr>
          <p:cNvPr id="7" name="Textfeld 6">
            <a:extLst>
              <a:ext uri="{FF2B5EF4-FFF2-40B4-BE49-F238E27FC236}">
                <a16:creationId xmlns:a16="http://schemas.microsoft.com/office/drawing/2014/main" id="{56BDF2F9-2350-CE4A-B4E0-D1C40FC524B6}"/>
              </a:ext>
            </a:extLst>
          </p:cNvPr>
          <p:cNvSpPr txBox="1"/>
          <p:nvPr/>
        </p:nvSpPr>
        <p:spPr>
          <a:xfrm>
            <a:off x="493757" y="5581795"/>
            <a:ext cx="2439386" cy="364843"/>
          </a:xfrm>
          <a:prstGeom prst="rect">
            <a:avLst/>
          </a:prstGeom>
          <a:noFill/>
        </p:spPr>
        <p:txBody>
          <a:bodyPr wrap="none" rtlCol="0">
            <a:spAutoFit/>
          </a:bodyPr>
          <a:lstStyle/>
          <a:p>
            <a:r>
              <a:rPr lang="de-DE" dirty="0" err="1">
                <a:solidFill>
                  <a:schemeClr val="tx1"/>
                </a:solidFill>
              </a:rPr>
              <a:t>Unstaging</a:t>
            </a:r>
            <a:r>
              <a:rPr lang="de-DE" dirty="0">
                <a:solidFill>
                  <a:schemeClr val="tx1"/>
                </a:solidFill>
              </a:rPr>
              <a:t> Datei </a:t>
            </a:r>
            <a:r>
              <a:rPr lang="de-DE" dirty="0" err="1">
                <a:solidFill>
                  <a:schemeClr val="tx1"/>
                </a:solidFill>
              </a:rPr>
              <a:t>file.txt</a:t>
            </a:r>
            <a:endParaRPr lang="de-DE" dirty="0">
              <a:solidFill>
                <a:schemeClr val="tx1"/>
              </a:solidFill>
            </a:endParaRPr>
          </a:p>
        </p:txBody>
      </p:sp>
      <p:sp>
        <p:nvSpPr>
          <p:cNvPr id="8" name="Textfeld 7">
            <a:extLst>
              <a:ext uri="{FF2B5EF4-FFF2-40B4-BE49-F238E27FC236}">
                <a16:creationId xmlns:a16="http://schemas.microsoft.com/office/drawing/2014/main" id="{04E7FFCF-44C2-8A4E-A01B-05BA4D2D7617}"/>
              </a:ext>
            </a:extLst>
          </p:cNvPr>
          <p:cNvSpPr txBox="1"/>
          <p:nvPr/>
        </p:nvSpPr>
        <p:spPr>
          <a:xfrm>
            <a:off x="4727848" y="5581795"/>
            <a:ext cx="2172839" cy="364843"/>
          </a:xfrm>
          <a:prstGeom prst="rect">
            <a:avLst/>
          </a:prstGeom>
          <a:noFill/>
        </p:spPr>
        <p:txBody>
          <a:bodyPr wrap="none" rtlCol="0">
            <a:spAutoFit/>
          </a:bodyPr>
          <a:lstStyle/>
          <a:p>
            <a:r>
              <a:rPr lang="de-DE" dirty="0" err="1">
                <a:solidFill>
                  <a:schemeClr val="tx1"/>
                </a:solidFill>
              </a:rPr>
              <a:t>Staging</a:t>
            </a:r>
            <a:r>
              <a:rPr lang="de-DE" dirty="0">
                <a:solidFill>
                  <a:schemeClr val="tx1"/>
                </a:solidFill>
              </a:rPr>
              <a:t> Datei </a:t>
            </a:r>
            <a:r>
              <a:rPr lang="de-DE" dirty="0" err="1">
                <a:solidFill>
                  <a:schemeClr val="tx1"/>
                </a:solidFill>
              </a:rPr>
              <a:t>file.txt</a:t>
            </a:r>
            <a:endParaRPr lang="de-DE" dirty="0">
              <a:solidFill>
                <a:schemeClr val="tx1"/>
              </a:solidFill>
            </a:endParaRPr>
          </a:p>
        </p:txBody>
      </p:sp>
      <p:sp>
        <p:nvSpPr>
          <p:cNvPr id="9" name="Textfeld 8">
            <a:extLst>
              <a:ext uri="{FF2B5EF4-FFF2-40B4-BE49-F238E27FC236}">
                <a16:creationId xmlns:a16="http://schemas.microsoft.com/office/drawing/2014/main" id="{75822652-8742-334A-AF18-4AD4BEF85C3A}"/>
              </a:ext>
            </a:extLst>
          </p:cNvPr>
          <p:cNvSpPr txBox="1"/>
          <p:nvPr/>
        </p:nvSpPr>
        <p:spPr>
          <a:xfrm>
            <a:off x="8544272" y="5581794"/>
            <a:ext cx="3410357" cy="364843"/>
          </a:xfrm>
          <a:prstGeom prst="rect">
            <a:avLst/>
          </a:prstGeom>
          <a:noFill/>
        </p:spPr>
        <p:txBody>
          <a:bodyPr wrap="none" rtlCol="0">
            <a:spAutoFit/>
          </a:bodyPr>
          <a:lstStyle/>
          <a:p>
            <a:r>
              <a:rPr lang="de-DE" dirty="0" err="1">
                <a:solidFill>
                  <a:schemeClr val="tx1"/>
                </a:solidFill>
              </a:rPr>
              <a:t>Staging</a:t>
            </a:r>
            <a:r>
              <a:rPr lang="de-DE" dirty="0">
                <a:solidFill>
                  <a:schemeClr val="tx1"/>
                </a:solidFill>
              </a:rPr>
              <a:t> Datei </a:t>
            </a:r>
            <a:r>
              <a:rPr lang="de-DE" dirty="0" err="1">
                <a:solidFill>
                  <a:schemeClr val="tx1"/>
                </a:solidFill>
              </a:rPr>
              <a:t>file.txt</a:t>
            </a:r>
            <a:r>
              <a:rPr lang="de-DE" dirty="0">
                <a:solidFill>
                  <a:schemeClr val="tx1"/>
                </a:solidFill>
              </a:rPr>
              <a:t> aus Commit</a:t>
            </a:r>
          </a:p>
        </p:txBody>
      </p:sp>
    </p:spTree>
    <p:extLst>
      <p:ext uri="{BB962C8B-B14F-4D97-AF65-F5344CB8AC3E}">
        <p14:creationId xmlns:p14="http://schemas.microsoft.com/office/powerpoint/2010/main" val="519736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1AE81-339F-7E46-9C65-2087422AECCD}"/>
              </a:ext>
            </a:extLst>
          </p:cNvPr>
          <p:cNvSpPr>
            <a:spLocks noGrp="1"/>
          </p:cNvSpPr>
          <p:nvPr>
            <p:ph type="title"/>
          </p:nvPr>
        </p:nvSpPr>
        <p:spPr/>
        <p:txBody>
          <a:bodyPr/>
          <a:lstStyle/>
          <a:p>
            <a:r>
              <a:rPr lang="en-US" noProof="0" dirty="0"/>
              <a:t>Merging Branches</a:t>
            </a:r>
          </a:p>
        </p:txBody>
      </p:sp>
      <p:sp>
        <p:nvSpPr>
          <p:cNvPr id="3" name="Inhaltsplatzhalter 2">
            <a:extLst>
              <a:ext uri="{FF2B5EF4-FFF2-40B4-BE49-F238E27FC236}">
                <a16:creationId xmlns:a16="http://schemas.microsoft.com/office/drawing/2014/main" id="{53FD12DC-F3A2-AF43-9C3A-479BD0330092}"/>
              </a:ext>
            </a:extLst>
          </p:cNvPr>
          <p:cNvSpPr>
            <a:spLocks noGrp="1"/>
          </p:cNvSpPr>
          <p:nvPr>
            <p:ph idx="1"/>
          </p:nvPr>
        </p:nvSpPr>
        <p:spPr>
          <a:xfrm>
            <a:off x="406800" y="979201"/>
            <a:ext cx="11449840" cy="5040000"/>
          </a:xfrm>
        </p:spPr>
        <p:txBody>
          <a:bodyPr/>
          <a:lstStyle/>
          <a:p>
            <a:pPr marL="342900" indent="-342900">
              <a:buFont typeface="Arial" panose="020B0604020202020204" pitchFamily="34" charset="0"/>
              <a:buChar char="•"/>
            </a:pPr>
            <a:r>
              <a:rPr lang="en-US" noProof="0" dirty="0"/>
              <a:t>Merge: merging different versions of data by synchronizing the changes</a:t>
            </a:r>
          </a:p>
          <a:p>
            <a:pPr marL="342900" indent="-342900">
              <a:buFont typeface="Arial" panose="020B0604020202020204" pitchFamily="34" charset="0"/>
              <a:buChar char="•"/>
            </a:pPr>
            <a:r>
              <a:rPr lang="en-US" noProof="0" dirty="0"/>
              <a:t>Result: Data that unifies all of the different version </a:t>
            </a:r>
          </a:p>
          <a:p>
            <a:pPr marL="342900" indent="-342900">
              <a:buFont typeface="Arial" panose="020B0604020202020204" pitchFamily="34" charset="0"/>
              <a:buChar char="•"/>
            </a:pPr>
            <a:r>
              <a:rPr lang="en-US" noProof="0" dirty="0"/>
              <a:t>The merging of different versions often happens automatically, </a:t>
            </a:r>
            <a:r>
              <a:rPr lang="en-US" dirty="0"/>
              <a:t>but if </a:t>
            </a:r>
            <a:r>
              <a:rPr lang="en-US" noProof="0" dirty="0"/>
              <a:t>changes are made to the same parts of a file, this results in a merge conflict that </a:t>
            </a:r>
            <a:r>
              <a:rPr lang="en-US" dirty="0"/>
              <a:t>can only be resolved manually </a:t>
            </a:r>
          </a:p>
          <a:p>
            <a:pPr marL="342900" indent="-342900">
              <a:buFont typeface="Arial" panose="020B0604020202020204" pitchFamily="34" charset="0"/>
              <a:buChar char="•"/>
            </a:pPr>
            <a:r>
              <a:rPr lang="en-US" sz="1600" noProof="0" dirty="0">
                <a:latin typeface="Lucida Sans Typewriter" panose="020B0509030504030204" pitchFamily="49" charset="77"/>
              </a:rPr>
              <a:t>git merge </a:t>
            </a:r>
            <a:r>
              <a:rPr lang="en-US" noProof="0" dirty="0"/>
              <a:t>merges the changes of other commits with the current commit</a:t>
            </a:r>
          </a:p>
          <a:p>
            <a:pPr marL="342900" indent="-342900">
              <a:buFont typeface="Arial" panose="020B0604020202020204" pitchFamily="34" charset="0"/>
              <a:buChar char="•"/>
            </a:pPr>
            <a:r>
              <a:rPr lang="en-US" noProof="0" dirty="0"/>
              <a:t>Git automatically chooses a merge strategy when no explicit </a:t>
            </a:r>
            <a:r>
              <a:rPr lang="en-US" noProof="0" dirty="0" err="1"/>
              <a:t>stra</a:t>
            </a:r>
            <a:r>
              <a:rPr lang="en-US" dirty="0" err="1"/>
              <a:t>tegy</a:t>
            </a:r>
            <a:r>
              <a:rPr lang="en-US" dirty="0"/>
              <a:t> is specified </a:t>
            </a:r>
          </a:p>
          <a:p>
            <a:pPr marL="342900" indent="-342900">
              <a:buFont typeface="Arial" panose="020B0604020202020204" pitchFamily="34" charset="0"/>
              <a:buChar char="•"/>
            </a:pPr>
            <a:r>
              <a:rPr lang="en-US" noProof="0" dirty="0"/>
              <a:t>Types of merge strategies</a:t>
            </a:r>
          </a:p>
          <a:p>
            <a:pPr marL="666928" lvl="1" indent="-342900">
              <a:buFont typeface="Arial" panose="020B0604020202020204" pitchFamily="34" charset="0"/>
              <a:buChar char="•"/>
            </a:pPr>
            <a:r>
              <a:rPr lang="en-US" noProof="0" dirty="0"/>
              <a:t>Explicit Merge: creates a new commit, in which the merged commits are visible</a:t>
            </a:r>
          </a:p>
          <a:p>
            <a:pPr marL="666928" lvl="1" indent="-342900">
              <a:buFont typeface="Arial" panose="020B0604020202020204" pitchFamily="34" charset="0"/>
              <a:buChar char="•"/>
            </a:pPr>
            <a:r>
              <a:rPr lang="en-US" noProof="0" dirty="0"/>
              <a:t>Implicit Merge: doesn’t create a new commit, but rather takes an amount of commits and uses these on a target branch (Rebase, Fast Forward Merge)</a:t>
            </a:r>
          </a:p>
          <a:p>
            <a:pPr marL="666928" lvl="1" indent="-342900">
              <a:buFont typeface="Arial" panose="020B0604020202020204" pitchFamily="34" charset="0"/>
              <a:buChar char="•"/>
            </a:pPr>
            <a:r>
              <a:rPr lang="en-US" noProof="0" dirty="0"/>
              <a:t>Squashed Merge: unifies the target branch’s commits and combines them into one commit</a:t>
            </a:r>
          </a:p>
          <a:p>
            <a:pPr marL="342900" indent="-342900">
              <a:buFont typeface="Arial" panose="020B0604020202020204" pitchFamily="34" charset="0"/>
              <a:buChar char="•"/>
            </a:pPr>
            <a:endParaRPr lang="en-US" noProof="0" dirty="0"/>
          </a:p>
        </p:txBody>
      </p:sp>
    </p:spTree>
    <p:extLst>
      <p:ext uri="{BB962C8B-B14F-4D97-AF65-F5344CB8AC3E}">
        <p14:creationId xmlns:p14="http://schemas.microsoft.com/office/powerpoint/2010/main" val="1423234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1AE81-339F-7E46-9C65-2087422AECCD}"/>
              </a:ext>
            </a:extLst>
          </p:cNvPr>
          <p:cNvSpPr>
            <a:spLocks noGrp="1"/>
          </p:cNvSpPr>
          <p:nvPr>
            <p:ph type="title"/>
          </p:nvPr>
        </p:nvSpPr>
        <p:spPr/>
        <p:txBody>
          <a:bodyPr/>
          <a:lstStyle/>
          <a:p>
            <a:r>
              <a:rPr lang="en-US" noProof="0" dirty="0"/>
              <a:t>Fast Forward Merge</a:t>
            </a:r>
          </a:p>
        </p:txBody>
      </p:sp>
      <p:sp>
        <p:nvSpPr>
          <p:cNvPr id="3" name="Inhaltsplatzhalter 2">
            <a:extLst>
              <a:ext uri="{FF2B5EF4-FFF2-40B4-BE49-F238E27FC236}">
                <a16:creationId xmlns:a16="http://schemas.microsoft.com/office/drawing/2014/main" id="{53FD12DC-F3A2-AF43-9C3A-479BD0330092}"/>
              </a:ext>
            </a:extLst>
          </p:cNvPr>
          <p:cNvSpPr>
            <a:spLocks noGrp="1"/>
          </p:cNvSpPr>
          <p:nvPr>
            <p:ph idx="1"/>
          </p:nvPr>
        </p:nvSpPr>
        <p:spPr/>
        <p:txBody>
          <a:bodyPr/>
          <a:lstStyle/>
          <a:p>
            <a:pPr marL="342900" indent="-342900">
              <a:buFont typeface="Arial" panose="020B0604020202020204" pitchFamily="34" charset="0"/>
              <a:buChar char="•"/>
            </a:pPr>
            <a:r>
              <a:rPr lang="en-US" noProof="0" dirty="0"/>
              <a:t>The commit that will be merged is the predecessor of the current commit.</a:t>
            </a:r>
            <a:br>
              <a:rPr lang="en-US" noProof="0" dirty="0"/>
            </a:br>
            <a:r>
              <a:rPr lang="en-US" dirty="0"/>
              <a:t>The current reference is moved onto another commit and then is checked out</a:t>
            </a:r>
          </a:p>
          <a:p>
            <a:pPr marL="342900" indent="-342900">
              <a:buFont typeface="Arial" panose="020B0604020202020204" pitchFamily="34" charset="0"/>
              <a:buChar char="•"/>
            </a:pPr>
            <a:r>
              <a:rPr lang="en-US" noProof="0" dirty="0"/>
              <a:t>Index must correspond to the current commit</a:t>
            </a:r>
          </a:p>
          <a:p>
            <a:pPr marL="342900" indent="-342900">
              <a:buFont typeface="Arial" panose="020B0604020202020204" pitchFamily="34" charset="0"/>
              <a:buChar char="•"/>
            </a:pPr>
            <a:r>
              <a:rPr lang="en-US" noProof="0" dirty="0"/>
              <a:t>No new commit is created</a:t>
            </a:r>
          </a:p>
          <a:p>
            <a:pPr marL="342900" indent="-342900">
              <a:buFont typeface="Arial" panose="020B0604020202020204" pitchFamily="34" charset="0"/>
              <a:buChar char="•"/>
            </a:pPr>
            <a:endParaRPr lang="en-US" noProof="0" dirty="0"/>
          </a:p>
        </p:txBody>
      </p:sp>
      <p:pic>
        <p:nvPicPr>
          <p:cNvPr id="4" name="Grafik 3">
            <a:extLst>
              <a:ext uri="{FF2B5EF4-FFF2-40B4-BE49-F238E27FC236}">
                <a16:creationId xmlns:a16="http://schemas.microsoft.com/office/drawing/2014/main" id="{1F9AB190-03D6-AA43-B776-9E4B8D21620B}"/>
              </a:ext>
            </a:extLst>
          </p:cNvPr>
          <p:cNvPicPr>
            <a:picLocks noChangeAspect="1"/>
          </p:cNvPicPr>
          <p:nvPr/>
        </p:nvPicPr>
        <p:blipFill>
          <a:blip r:embed="rId3"/>
          <a:stretch>
            <a:fillRect/>
          </a:stretch>
        </p:blipFill>
        <p:spPr>
          <a:xfrm>
            <a:off x="2379108" y="2714553"/>
            <a:ext cx="5415384" cy="3448648"/>
          </a:xfrm>
          <a:prstGeom prst="rect">
            <a:avLst/>
          </a:prstGeom>
        </p:spPr>
      </p:pic>
    </p:spTree>
    <p:extLst>
      <p:ext uri="{BB962C8B-B14F-4D97-AF65-F5344CB8AC3E}">
        <p14:creationId xmlns:p14="http://schemas.microsoft.com/office/powerpoint/2010/main" val="2004164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DC160-327F-8C45-8960-C3FCDBB13C49}"/>
              </a:ext>
            </a:extLst>
          </p:cNvPr>
          <p:cNvSpPr>
            <a:spLocks noGrp="1"/>
          </p:cNvSpPr>
          <p:nvPr>
            <p:ph type="title"/>
          </p:nvPr>
        </p:nvSpPr>
        <p:spPr/>
        <p:txBody>
          <a:bodyPr/>
          <a:lstStyle/>
          <a:p>
            <a:r>
              <a:rPr lang="en-US" noProof="0" dirty="0"/>
              <a:t>Merge Strategies</a:t>
            </a:r>
          </a:p>
        </p:txBody>
      </p:sp>
      <p:sp>
        <p:nvSpPr>
          <p:cNvPr id="3" name="Inhaltsplatzhalter 2">
            <a:extLst>
              <a:ext uri="{FF2B5EF4-FFF2-40B4-BE49-F238E27FC236}">
                <a16:creationId xmlns:a16="http://schemas.microsoft.com/office/drawing/2014/main" id="{B39CBE68-D22C-AD4F-AE47-687D96EEB079}"/>
              </a:ext>
            </a:extLst>
          </p:cNvPr>
          <p:cNvSpPr>
            <a:spLocks noGrp="1"/>
          </p:cNvSpPr>
          <p:nvPr>
            <p:ph idx="1"/>
          </p:nvPr>
        </p:nvSpPr>
        <p:spPr/>
        <p:txBody>
          <a:bodyPr/>
          <a:lstStyle/>
          <a:p>
            <a:pPr marL="342900" indent="-342900">
              <a:buFont typeface="Arial" panose="020B0604020202020204" pitchFamily="34" charset="0"/>
              <a:buChar char="•"/>
            </a:pPr>
            <a:r>
              <a:rPr lang="en-US" noProof="0" dirty="0"/>
              <a:t>For the automatic merging of branches, there are different strategies in Git for changes that have been made on both sides of the merging branches </a:t>
            </a:r>
          </a:p>
          <a:p>
            <a:pPr marL="342900" indent="-342900">
              <a:buFont typeface="Arial" panose="020B0604020202020204" pitchFamily="34" charset="0"/>
              <a:buChar char="•"/>
            </a:pPr>
            <a:r>
              <a:rPr lang="en-US" noProof="0" dirty="0"/>
              <a:t>This includes determining the range of changes, moving ranges, determining, and whether the changes can be merged without conflicts</a:t>
            </a:r>
          </a:p>
          <a:p>
            <a:pPr marL="342900" indent="-342900">
              <a:buFont typeface="Arial" panose="020B0604020202020204" pitchFamily="34" charset="0"/>
              <a:buChar char="•"/>
            </a:pPr>
            <a:r>
              <a:rPr lang="en-US" noProof="0" dirty="0"/>
              <a:t>Strategies</a:t>
            </a:r>
          </a:p>
          <a:p>
            <a:pPr marL="666928" lvl="1" indent="-342900">
              <a:buFont typeface="Arial" panose="020B0604020202020204" pitchFamily="34" charset="0"/>
              <a:buChar char="•"/>
            </a:pPr>
            <a:r>
              <a:rPr lang="en-US" noProof="0" dirty="0"/>
              <a:t>Resolve</a:t>
            </a:r>
          </a:p>
          <a:p>
            <a:pPr marL="666928" lvl="1" indent="-342900">
              <a:buFont typeface="Arial" panose="020B0604020202020204" pitchFamily="34" charset="0"/>
              <a:buChar char="•"/>
            </a:pPr>
            <a:r>
              <a:rPr lang="en-US" noProof="0" dirty="0"/>
              <a:t>Recursive</a:t>
            </a:r>
          </a:p>
          <a:p>
            <a:pPr marL="666928" lvl="1" indent="-342900">
              <a:buFont typeface="Arial" panose="020B0604020202020204" pitchFamily="34" charset="0"/>
              <a:buChar char="•"/>
            </a:pPr>
            <a:r>
              <a:rPr lang="en-US" noProof="0" dirty="0"/>
              <a:t>Octopus</a:t>
            </a:r>
          </a:p>
          <a:p>
            <a:pPr marL="666928" lvl="1" indent="-342900">
              <a:buFont typeface="Arial" panose="020B0604020202020204" pitchFamily="34" charset="0"/>
              <a:buChar char="•"/>
            </a:pPr>
            <a:r>
              <a:rPr lang="en-US" noProof="0" dirty="0"/>
              <a:t>Ours</a:t>
            </a:r>
          </a:p>
          <a:p>
            <a:pPr marL="666928" lvl="1" indent="-342900">
              <a:buFont typeface="Arial" panose="020B0604020202020204" pitchFamily="34" charset="0"/>
              <a:buChar char="•"/>
            </a:pPr>
            <a:r>
              <a:rPr lang="en-US" noProof="0" dirty="0"/>
              <a:t>Subtree</a:t>
            </a:r>
          </a:p>
        </p:txBody>
      </p:sp>
    </p:spTree>
    <p:extLst>
      <p:ext uri="{BB962C8B-B14F-4D97-AF65-F5344CB8AC3E}">
        <p14:creationId xmlns:p14="http://schemas.microsoft.com/office/powerpoint/2010/main" val="3569021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DC160-327F-8C45-8960-C3FCDBB13C49}"/>
              </a:ext>
            </a:extLst>
          </p:cNvPr>
          <p:cNvSpPr>
            <a:spLocks noGrp="1"/>
          </p:cNvSpPr>
          <p:nvPr>
            <p:ph type="title"/>
          </p:nvPr>
        </p:nvSpPr>
        <p:spPr/>
        <p:txBody>
          <a:bodyPr/>
          <a:lstStyle/>
          <a:p>
            <a:r>
              <a:rPr lang="en-US" noProof="0" dirty="0"/>
              <a:t>Merge Strategies – Resolve</a:t>
            </a:r>
          </a:p>
        </p:txBody>
      </p:sp>
      <p:sp>
        <p:nvSpPr>
          <p:cNvPr id="3" name="Inhaltsplatzhalter 2">
            <a:extLst>
              <a:ext uri="{FF2B5EF4-FFF2-40B4-BE49-F238E27FC236}">
                <a16:creationId xmlns:a16="http://schemas.microsoft.com/office/drawing/2014/main" id="{B39CBE68-D22C-AD4F-AE47-687D96EEB079}"/>
              </a:ext>
            </a:extLst>
          </p:cNvPr>
          <p:cNvSpPr>
            <a:spLocks noGrp="1"/>
          </p:cNvSpPr>
          <p:nvPr>
            <p:ph idx="1"/>
          </p:nvPr>
        </p:nvSpPr>
        <p:spPr/>
        <p:txBody>
          <a:bodyPr/>
          <a:lstStyle/>
          <a:p>
            <a:pPr marL="342900" indent="-342900">
              <a:buFont typeface="Arial" panose="020B0604020202020204" pitchFamily="34" charset="0"/>
              <a:buChar char="•"/>
            </a:pPr>
            <a:r>
              <a:rPr lang="en-US" noProof="0" dirty="0"/>
              <a:t>Works with two branches that use the common predecessor as a basis for the merge </a:t>
            </a:r>
          </a:p>
          <a:p>
            <a:pPr marL="342900" indent="-342900">
              <a:buFont typeface="Arial" panose="020B0604020202020204" pitchFamily="34" charset="0"/>
              <a:buChar char="•"/>
            </a:pPr>
            <a:r>
              <a:rPr lang="en-US" noProof="0" dirty="0"/>
              <a:t>Uses 3-Way Merging</a:t>
            </a:r>
          </a:p>
          <a:p>
            <a:pPr marL="342900" indent="-342900">
              <a:buFont typeface="Arial" panose="020B0604020202020204" pitchFamily="34" charset="0"/>
              <a:buChar char="•"/>
            </a:pPr>
            <a:r>
              <a:rPr lang="en-US" dirty="0"/>
              <a:t>The changes from the “other branch” to the common predecessor are applied to the current branch</a:t>
            </a:r>
          </a:p>
          <a:p>
            <a:pPr marL="342900" indent="-342900">
              <a:buFont typeface="Arial" panose="020B0604020202020204" pitchFamily="34" charset="0"/>
              <a:buChar char="•"/>
            </a:pPr>
            <a:r>
              <a:rPr lang="en-US" dirty="0"/>
              <a:t>git </a:t>
            </a:r>
            <a:r>
              <a:rPr lang="en-US" noProof="0" dirty="0"/>
              <a:t>merge –s resolve &lt;branch1&gt; &lt;branch2&gt;</a:t>
            </a:r>
          </a:p>
          <a:p>
            <a:pPr marL="342900" indent="-342900">
              <a:buFont typeface="Arial" panose="020B0604020202020204" pitchFamily="34" charset="0"/>
              <a:buChar char="•"/>
            </a:pPr>
            <a:r>
              <a:rPr lang="en-US" dirty="0"/>
              <a:t>Ambiguities with crisscross merge (no common predecessor)</a:t>
            </a:r>
          </a:p>
          <a:p>
            <a:pPr marL="342900" indent="-342900">
              <a:buFont typeface="Arial" panose="020B0604020202020204" pitchFamily="34" charset="0"/>
              <a:buChar char="•"/>
            </a:pPr>
            <a:r>
              <a:rPr lang="en-US" dirty="0"/>
              <a:t>Safe and fast</a:t>
            </a:r>
            <a:endParaRPr lang="en-US" noProof="0" dirty="0"/>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endParaRPr lang="en-US" noProof="0" dirty="0"/>
          </a:p>
          <a:p>
            <a:pPr marL="3212861" lvl="8" indent="-342900">
              <a:buFont typeface="Arial" panose="020B0604020202020204" pitchFamily="34" charset="0"/>
              <a:buChar char="•"/>
            </a:pPr>
            <a:endParaRPr lang="en-US" noProof="0" dirty="0"/>
          </a:p>
        </p:txBody>
      </p:sp>
      <p:pic>
        <p:nvPicPr>
          <p:cNvPr id="1026" name="Picture 2">
            <a:extLst>
              <a:ext uri="{FF2B5EF4-FFF2-40B4-BE49-F238E27FC236}">
                <a16:creationId xmlns:a16="http://schemas.microsoft.com/office/drawing/2014/main" id="{E2382F3B-7C43-E847-BFF8-A6B2E4D45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951" y="4077071"/>
            <a:ext cx="5758413" cy="1942129"/>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85AA4969-314C-BE45-968F-AC8D1D4865F0}"/>
              </a:ext>
            </a:extLst>
          </p:cNvPr>
          <p:cNvSpPr txBox="1"/>
          <p:nvPr/>
        </p:nvSpPr>
        <p:spPr>
          <a:xfrm>
            <a:off x="5375920" y="3902088"/>
            <a:ext cx="2160240" cy="349968"/>
          </a:xfrm>
          <a:prstGeom prst="rect">
            <a:avLst/>
          </a:prstGeom>
          <a:noFill/>
        </p:spPr>
        <p:txBody>
          <a:bodyPr wrap="square" rtlCol="0">
            <a:spAutoFit/>
          </a:bodyPr>
          <a:lstStyle/>
          <a:p>
            <a:r>
              <a:rPr lang="de-DE" sz="1800" dirty="0" err="1">
                <a:solidFill>
                  <a:schemeClr val="tx1"/>
                </a:solidFill>
                <a:latin typeface="Calibri" panose="020F0502020204030204" pitchFamily="34" charset="0"/>
                <a:cs typeface="Calibri" panose="020F0502020204030204" pitchFamily="34" charset="0"/>
              </a:rPr>
              <a:t>Crisscross</a:t>
            </a:r>
            <a:r>
              <a:rPr lang="de-DE" sz="1800" dirty="0">
                <a:solidFill>
                  <a:schemeClr val="tx1"/>
                </a:solidFill>
                <a:latin typeface="Calibri" panose="020F0502020204030204" pitchFamily="34" charset="0"/>
                <a:cs typeface="Calibri" panose="020F0502020204030204" pitchFamily="34" charset="0"/>
              </a:rPr>
              <a:t> </a:t>
            </a:r>
            <a:r>
              <a:rPr lang="de-DE" sz="1800" dirty="0" err="1">
                <a:solidFill>
                  <a:schemeClr val="tx1"/>
                </a:solidFill>
                <a:latin typeface="Calibri" panose="020F0502020204030204" pitchFamily="34" charset="0"/>
                <a:cs typeface="Calibri" panose="020F0502020204030204" pitchFamily="34" charset="0"/>
              </a:rPr>
              <a:t>Merge</a:t>
            </a:r>
            <a:endParaRPr lang="de-DE"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8910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DC160-327F-8C45-8960-C3FCDBB13C49}"/>
              </a:ext>
            </a:extLst>
          </p:cNvPr>
          <p:cNvSpPr>
            <a:spLocks noGrp="1"/>
          </p:cNvSpPr>
          <p:nvPr>
            <p:ph type="title"/>
          </p:nvPr>
        </p:nvSpPr>
        <p:spPr/>
        <p:txBody>
          <a:bodyPr/>
          <a:lstStyle/>
          <a:p>
            <a:r>
              <a:rPr lang="en-US" noProof="0" dirty="0"/>
              <a:t>Merge Strategies – Recursive</a:t>
            </a:r>
          </a:p>
        </p:txBody>
      </p:sp>
      <p:sp>
        <p:nvSpPr>
          <p:cNvPr id="3" name="Inhaltsplatzhalter 2">
            <a:extLst>
              <a:ext uri="{FF2B5EF4-FFF2-40B4-BE49-F238E27FC236}">
                <a16:creationId xmlns:a16="http://schemas.microsoft.com/office/drawing/2014/main" id="{B39CBE68-D22C-AD4F-AE47-687D96EEB079}"/>
              </a:ext>
            </a:extLst>
          </p:cNvPr>
          <p:cNvSpPr>
            <a:spLocks noGrp="1"/>
          </p:cNvSpPr>
          <p:nvPr>
            <p:ph idx="1"/>
          </p:nvPr>
        </p:nvSpPr>
        <p:spPr/>
        <p:txBody>
          <a:bodyPr/>
          <a:lstStyle/>
          <a:p>
            <a:pPr marL="342900" indent="-342900">
              <a:buFont typeface="Arial" panose="020B0604020202020204" pitchFamily="34" charset="0"/>
              <a:buChar char="•"/>
            </a:pPr>
            <a:r>
              <a:rPr lang="en-US" noProof="0" dirty="0"/>
              <a:t>Standard setting for pull or merge of two branches</a:t>
            </a:r>
          </a:p>
          <a:p>
            <a:pPr marL="342900" indent="-342900">
              <a:buFont typeface="Arial" panose="020B0604020202020204" pitchFamily="34" charset="0"/>
              <a:buChar char="•"/>
            </a:pPr>
            <a:r>
              <a:rPr lang="en-US" noProof="0" dirty="0"/>
              <a:t>Uses two branches</a:t>
            </a:r>
          </a:p>
          <a:p>
            <a:pPr marL="342900" indent="-342900">
              <a:buFont typeface="Arial" panose="020B0604020202020204" pitchFamily="34" charset="0"/>
              <a:buChar char="•"/>
            </a:pPr>
            <a:r>
              <a:rPr lang="en-US" noProof="0" dirty="0"/>
              <a:t>In the case that a common predecessor does not exist (crisscross merge), this strategy creates a virtual predecessor, in which the non-explicit predecessors </a:t>
            </a:r>
            <a:r>
              <a:rPr lang="en-US" dirty="0"/>
              <a:t>are</a:t>
            </a:r>
            <a:r>
              <a:rPr lang="en-US" noProof="0" dirty="0"/>
              <a:t> merged first </a:t>
            </a:r>
          </a:p>
          <a:p>
            <a:pPr marL="342900" indent="-342900">
              <a:buFont typeface="Arial" panose="020B0604020202020204" pitchFamily="34" charset="0"/>
              <a:buChar char="•"/>
            </a:pPr>
            <a:r>
              <a:rPr lang="en-US" noProof="0" dirty="0"/>
              <a:t>The temporary merge basis is deleted exclusively</a:t>
            </a:r>
          </a:p>
          <a:p>
            <a:pPr marL="342900" indent="-342900">
              <a:buFont typeface="Arial" panose="020B0604020202020204" pitchFamily="34" charset="0"/>
              <a:buChar char="•"/>
            </a:pPr>
            <a:r>
              <a:rPr lang="en-US" noProof="0" dirty="0"/>
              <a:t>Recognizes and resolves name changes, does not recognize copies</a:t>
            </a:r>
          </a:p>
          <a:p>
            <a:pPr marL="342900" indent="-342900">
              <a:buFont typeface="Arial" panose="020B0604020202020204" pitchFamily="34" charset="0"/>
              <a:buChar char="•"/>
            </a:pPr>
            <a:r>
              <a:rPr lang="en-US" noProof="0" dirty="0"/>
              <a:t>git merge –s recursive &lt;branch1&gt; &lt;branch2&gt;</a:t>
            </a:r>
          </a:p>
        </p:txBody>
      </p:sp>
    </p:spTree>
    <p:extLst>
      <p:ext uri="{BB962C8B-B14F-4D97-AF65-F5344CB8AC3E}">
        <p14:creationId xmlns:p14="http://schemas.microsoft.com/office/powerpoint/2010/main" val="1033854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DC160-327F-8C45-8960-C3FCDBB13C49}"/>
              </a:ext>
            </a:extLst>
          </p:cNvPr>
          <p:cNvSpPr>
            <a:spLocks noGrp="1"/>
          </p:cNvSpPr>
          <p:nvPr>
            <p:ph type="title"/>
          </p:nvPr>
        </p:nvSpPr>
        <p:spPr/>
        <p:txBody>
          <a:bodyPr/>
          <a:lstStyle/>
          <a:p>
            <a:r>
              <a:rPr lang="en-US" noProof="0" dirty="0"/>
              <a:t>Merge Strategies – Options </a:t>
            </a:r>
            <a:r>
              <a:rPr lang="en-US" dirty="0"/>
              <a:t>of </a:t>
            </a:r>
            <a:r>
              <a:rPr lang="en-US" noProof="0" dirty="0"/>
              <a:t>Recursive</a:t>
            </a:r>
          </a:p>
        </p:txBody>
      </p:sp>
      <p:sp>
        <p:nvSpPr>
          <p:cNvPr id="3" name="Inhaltsplatzhalter 2">
            <a:extLst>
              <a:ext uri="{FF2B5EF4-FFF2-40B4-BE49-F238E27FC236}">
                <a16:creationId xmlns:a16="http://schemas.microsoft.com/office/drawing/2014/main" id="{B39CBE68-D22C-AD4F-AE47-687D96EEB079}"/>
              </a:ext>
            </a:extLst>
          </p:cNvPr>
          <p:cNvSpPr>
            <a:spLocks noGrp="1"/>
          </p:cNvSpPr>
          <p:nvPr>
            <p:ph idx="1"/>
          </p:nvPr>
        </p:nvSpPr>
        <p:spPr/>
        <p:txBody>
          <a:bodyPr/>
          <a:lstStyle/>
          <a:p>
            <a:pPr marL="342900" indent="-342900">
              <a:buFont typeface="Arial" panose="020B0604020202020204" pitchFamily="34" charset="0"/>
              <a:buChar char="•"/>
            </a:pPr>
            <a:r>
              <a:rPr lang="en-US" noProof="0" dirty="0"/>
              <a:t>ours: prefers the changes of the current commit and overtakes the changes of </a:t>
            </a:r>
            <a:r>
              <a:rPr lang="en-US" noProof="0" dirty="0" err="1"/>
              <a:t>othe</a:t>
            </a:r>
            <a:r>
              <a:rPr lang="en-US" dirty="0"/>
              <a:t>r branch only when there are conflicts</a:t>
            </a:r>
            <a:endParaRPr lang="en-US" noProof="0" dirty="0"/>
          </a:p>
          <a:p>
            <a:pPr marL="342900" indent="-342900">
              <a:buFont typeface="Arial" panose="020B0604020202020204" pitchFamily="34" charset="0"/>
              <a:buChar char="•"/>
            </a:pPr>
            <a:r>
              <a:rPr lang="en-US" noProof="0" dirty="0"/>
              <a:t>theirs: prefers the changes of the commit that will be merged</a:t>
            </a:r>
          </a:p>
          <a:p>
            <a:pPr marL="342900" indent="-342900">
              <a:buFont typeface="Arial" panose="020B0604020202020204" pitchFamily="34" charset="0"/>
              <a:buChar char="•"/>
            </a:pPr>
            <a:r>
              <a:rPr lang="en-US" noProof="0" dirty="0"/>
              <a:t>patience: </a:t>
            </a:r>
            <a:r>
              <a:rPr lang="en-US" dirty="0"/>
              <a:t>tries to avoid erroneous merges due to unimportant unmatching lies; advantageous if the branches diverge strongly </a:t>
            </a:r>
            <a:endParaRPr lang="en-US" noProof="0" dirty="0"/>
          </a:p>
          <a:p>
            <a:pPr marL="342900" indent="-342900">
              <a:buFont typeface="Arial" panose="020B0604020202020204" pitchFamily="34" charset="0"/>
              <a:buChar char="•"/>
            </a:pPr>
            <a:r>
              <a:rPr lang="en-US" noProof="0" dirty="0"/>
              <a:t>diff-algorithm: enables the specification of a diff-Algorithm</a:t>
            </a:r>
          </a:p>
          <a:p>
            <a:pPr marL="342900" indent="-342900">
              <a:buFont typeface="Arial" panose="020B0604020202020204" pitchFamily="34" charset="0"/>
              <a:buChar char="•"/>
            </a:pPr>
            <a:r>
              <a:rPr lang="en-US" noProof="0" dirty="0"/>
              <a:t>renormalize: merges check-out and check-in on all trees while a 3-way merge takes place; advantageous if the branches have different check-in/check-out states</a:t>
            </a:r>
          </a:p>
          <a:p>
            <a:pPr marL="342900" indent="-342900">
              <a:buFont typeface="Arial" panose="020B0604020202020204" pitchFamily="34" charset="0"/>
              <a:buChar char="•"/>
            </a:pPr>
            <a:r>
              <a:rPr lang="en-US" noProof="0" dirty="0"/>
              <a:t>no-normalize: avoids the renormalization operation </a:t>
            </a:r>
          </a:p>
          <a:p>
            <a:pPr marL="342900" indent="-342900">
              <a:buFont typeface="Arial" panose="020B0604020202020204" pitchFamily="34" charset="0"/>
              <a:buChar char="•"/>
            </a:pPr>
            <a:r>
              <a:rPr lang="en-US" noProof="0" dirty="0"/>
              <a:t>no-renames: ignores renamed data during the merge</a:t>
            </a:r>
          </a:p>
          <a:p>
            <a:pPr marL="342900" indent="-342900">
              <a:buFont typeface="Arial" panose="020B0604020202020204" pitchFamily="34" charset="0"/>
              <a:buChar char="•"/>
            </a:pPr>
            <a:r>
              <a:rPr lang="en-US" dirty="0"/>
              <a:t>find-renames=n: Default behavior: observes renaming of files; n: similarity</a:t>
            </a:r>
          </a:p>
          <a:p>
            <a:pPr marL="342900" indent="-342900">
              <a:buFont typeface="Arial" panose="020B0604020202020204" pitchFamily="34" charset="0"/>
              <a:buChar char="•"/>
            </a:pPr>
            <a:r>
              <a:rPr lang="en-US" dirty="0"/>
              <a:t>subtree: tries to match the paths of the two branches</a:t>
            </a:r>
            <a:endParaRPr lang="en-US" noProof="0" dirty="0"/>
          </a:p>
        </p:txBody>
      </p:sp>
    </p:spTree>
    <p:extLst>
      <p:ext uri="{BB962C8B-B14F-4D97-AF65-F5344CB8AC3E}">
        <p14:creationId xmlns:p14="http://schemas.microsoft.com/office/powerpoint/2010/main" val="1811496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DC160-327F-8C45-8960-C3FCDBB13C49}"/>
              </a:ext>
            </a:extLst>
          </p:cNvPr>
          <p:cNvSpPr>
            <a:spLocks noGrp="1"/>
          </p:cNvSpPr>
          <p:nvPr>
            <p:ph type="title"/>
          </p:nvPr>
        </p:nvSpPr>
        <p:spPr/>
        <p:txBody>
          <a:bodyPr/>
          <a:lstStyle/>
          <a:p>
            <a:r>
              <a:rPr lang="en-US" noProof="0" dirty="0"/>
              <a:t>Merge Strategies – Octopus</a:t>
            </a:r>
          </a:p>
        </p:txBody>
      </p:sp>
      <p:sp>
        <p:nvSpPr>
          <p:cNvPr id="3" name="Inhaltsplatzhalter 2">
            <a:extLst>
              <a:ext uri="{FF2B5EF4-FFF2-40B4-BE49-F238E27FC236}">
                <a16:creationId xmlns:a16="http://schemas.microsoft.com/office/drawing/2014/main" id="{B39CBE68-D22C-AD4F-AE47-687D96EEB079}"/>
              </a:ext>
            </a:extLst>
          </p:cNvPr>
          <p:cNvSpPr>
            <a:spLocks noGrp="1"/>
          </p:cNvSpPr>
          <p:nvPr>
            <p:ph idx="1"/>
          </p:nvPr>
        </p:nvSpPr>
        <p:spPr/>
        <p:txBody>
          <a:bodyPr/>
          <a:lstStyle/>
          <a:p>
            <a:pPr marL="342900" indent="-342900">
              <a:buFont typeface="Arial" panose="020B0604020202020204" pitchFamily="34" charset="0"/>
              <a:buChar char="•"/>
            </a:pPr>
            <a:r>
              <a:rPr lang="en-US" noProof="0" dirty="0"/>
              <a:t>Standard setting for more than two branches</a:t>
            </a:r>
          </a:p>
          <a:p>
            <a:pPr marL="342900" indent="-342900">
              <a:buFont typeface="Arial" panose="020B0604020202020204" pitchFamily="34" charset="0"/>
              <a:buChar char="•"/>
            </a:pPr>
            <a:r>
              <a:rPr lang="en-US" dirty="0"/>
              <a:t>Internally, the recursive merge strategy is called up several times, each time for a further branch.</a:t>
            </a:r>
          </a:p>
          <a:p>
            <a:pPr marL="342900" indent="-342900">
              <a:buFont typeface="Arial" panose="020B0604020202020204" pitchFamily="34" charset="0"/>
              <a:buChar char="•"/>
            </a:pPr>
            <a:r>
              <a:rPr lang="en-US" dirty="0"/>
              <a:t>git </a:t>
            </a:r>
            <a:r>
              <a:rPr lang="en-US" noProof="0" dirty="0"/>
              <a:t>merge –s octopus &lt;branch1&gt; &lt;branch2&gt; ... &lt;branch N&gt;</a:t>
            </a:r>
          </a:p>
          <a:p>
            <a:pPr marL="342900" indent="-342900">
              <a:buFont typeface="Arial" panose="020B0604020202020204" pitchFamily="34" charset="0"/>
              <a:buChar char="•"/>
            </a:pPr>
            <a:r>
              <a:rPr lang="en-US" dirty="0"/>
              <a:t>Aborts in case of conflicts, whereby the state of the index and workspace can no longer be consistent</a:t>
            </a:r>
          </a:p>
          <a:p>
            <a:pPr marL="342900" indent="-342900">
              <a:buFont typeface="Arial" panose="020B0604020202020204" pitchFamily="34" charset="0"/>
              <a:buChar char="•"/>
            </a:pPr>
            <a:r>
              <a:rPr lang="en-US" dirty="0"/>
              <a:t>It is not possible to abort the merge with –abort</a:t>
            </a:r>
          </a:p>
          <a:p>
            <a:pPr marL="342900" indent="-342900">
              <a:buFont typeface="Arial" panose="020B0604020202020204" pitchFamily="34" charset="0"/>
              <a:buChar char="•"/>
            </a:pPr>
            <a:r>
              <a:rPr lang="en-US" dirty="0"/>
              <a:t>The changes can be discarded with git reset</a:t>
            </a:r>
          </a:p>
          <a:p>
            <a:pPr marL="342900" indent="-342900">
              <a:buFont typeface="Arial" panose="020B0604020202020204" pitchFamily="34" charset="0"/>
              <a:buChar char="•"/>
            </a:pPr>
            <a:r>
              <a:rPr lang="en-US" dirty="0"/>
              <a:t>Primarily used to merge similar feature branch commits in preparation for a release by merging all contributions</a:t>
            </a:r>
          </a:p>
          <a:p>
            <a:pPr marL="342900" indent="-342900">
              <a:buFont typeface="Arial" panose="020B0604020202020204" pitchFamily="34" charset="0"/>
              <a:buChar char="•"/>
            </a:pPr>
            <a:r>
              <a:rPr lang="en-US" dirty="0"/>
              <a:t>Instead of doing the merges individually, this can be done with Octopus in one go, whereby the commit history is cleaner and easier to understand</a:t>
            </a:r>
          </a:p>
          <a:p>
            <a:pPr marL="342900" indent="-342900">
              <a:buFont typeface="Arial" panose="020B0604020202020204" pitchFamily="34" charset="0"/>
              <a:buChar char="•"/>
            </a:pPr>
            <a:r>
              <a:rPr lang="en-US" dirty="0"/>
              <a:t>The individual branches should have already been synchronized with the master beforehand so that there are no more conflicts</a:t>
            </a:r>
            <a:endParaRPr lang="en-US" noProof="0" dirty="0"/>
          </a:p>
        </p:txBody>
      </p:sp>
    </p:spTree>
    <p:extLst>
      <p:ext uri="{BB962C8B-B14F-4D97-AF65-F5344CB8AC3E}">
        <p14:creationId xmlns:p14="http://schemas.microsoft.com/office/powerpoint/2010/main" val="2173662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608118-A76D-0443-923B-70AAEE141DEA}"/>
              </a:ext>
            </a:extLst>
          </p:cNvPr>
          <p:cNvSpPr>
            <a:spLocks noGrp="1"/>
          </p:cNvSpPr>
          <p:nvPr>
            <p:ph type="title"/>
          </p:nvPr>
        </p:nvSpPr>
        <p:spPr/>
        <p:txBody>
          <a:bodyPr/>
          <a:lstStyle/>
          <a:p>
            <a:r>
              <a:rPr lang="en-US" noProof="0" dirty="0"/>
              <a:t>Version Control</a:t>
            </a:r>
          </a:p>
        </p:txBody>
      </p:sp>
      <p:sp>
        <p:nvSpPr>
          <p:cNvPr id="3" name="Inhaltsplatzhalter 2">
            <a:extLst>
              <a:ext uri="{FF2B5EF4-FFF2-40B4-BE49-F238E27FC236}">
                <a16:creationId xmlns:a16="http://schemas.microsoft.com/office/drawing/2014/main" id="{46835E2F-5188-0249-A366-57A20B4EBD31}"/>
              </a:ext>
            </a:extLst>
          </p:cNvPr>
          <p:cNvSpPr>
            <a:spLocks noGrp="1"/>
          </p:cNvSpPr>
          <p:nvPr>
            <p:ph idx="1"/>
          </p:nvPr>
        </p:nvSpPr>
        <p:spPr/>
        <p:txBody>
          <a:bodyPr/>
          <a:lstStyle/>
          <a:p>
            <a:pPr marL="342900" indent="-342900">
              <a:buFont typeface="Arial" panose="020B0604020202020204" pitchFamily="34" charset="0"/>
              <a:buChar char="•"/>
            </a:pPr>
            <a:r>
              <a:rPr lang="en-US" noProof="0" dirty="0"/>
              <a:t>System that records changes to a data set or multiple data sets </a:t>
            </a:r>
            <a:r>
              <a:rPr lang="en-US" noProof="0" dirty="0" err="1"/>
              <a:t>ove</a:t>
            </a:r>
            <a:r>
              <a:rPr lang="en-US" dirty="0"/>
              <a:t>r time </a:t>
            </a:r>
            <a:endParaRPr lang="en-US" noProof="0" dirty="0"/>
          </a:p>
          <a:p>
            <a:pPr marL="342900" indent="-342900">
              <a:buFont typeface="Arial" panose="020B0604020202020204" pitchFamily="34" charset="0"/>
              <a:buChar char="•"/>
            </a:pPr>
            <a:r>
              <a:rPr lang="en-US" noProof="0" dirty="0"/>
              <a:t>Earlier versions of the data can always be restored a later point in time</a:t>
            </a:r>
          </a:p>
          <a:p>
            <a:pPr marL="342900" indent="-342900">
              <a:buFont typeface="Arial" panose="020B0604020202020204" pitchFamily="34" charset="0"/>
              <a:buChar char="•"/>
            </a:pPr>
            <a:r>
              <a:rPr lang="en-US" noProof="0" dirty="0"/>
              <a:t>1972 Marc </a:t>
            </a:r>
            <a:r>
              <a:rPr lang="en-US" noProof="0" dirty="0" err="1"/>
              <a:t>Rochkind</a:t>
            </a:r>
            <a:r>
              <a:rPr lang="en-US" noProof="0" dirty="0"/>
              <a:t>: First software for version control (SCCS – Source Code Control System)</a:t>
            </a:r>
          </a:p>
          <a:p>
            <a:pPr marL="666928" lvl="1" indent="-342900">
              <a:buFont typeface="Arial" panose="020B0604020202020204" pitchFamily="34" charset="0"/>
              <a:buChar char="•"/>
            </a:pPr>
            <a:r>
              <a:rPr lang="en-US" noProof="0" dirty="0"/>
              <a:t>Addressed topics: memory capacity , recording of data/information, transferability, version history</a:t>
            </a:r>
          </a:p>
          <a:p>
            <a:pPr marL="342900" indent="-342900">
              <a:buFont typeface="Arial" panose="020B0604020202020204" pitchFamily="34" charset="0"/>
              <a:buChar char="•"/>
            </a:pPr>
            <a:r>
              <a:rPr lang="en-US" dirty="0"/>
              <a:t>Today</a:t>
            </a:r>
            <a:r>
              <a:rPr lang="en-US" noProof="0" dirty="0"/>
              <a:t>: Extended version control through aspects of coordination and collaboration</a:t>
            </a:r>
          </a:p>
        </p:txBody>
      </p:sp>
    </p:spTree>
    <p:extLst>
      <p:ext uri="{BB962C8B-B14F-4D97-AF65-F5344CB8AC3E}">
        <p14:creationId xmlns:p14="http://schemas.microsoft.com/office/powerpoint/2010/main" val="2399590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DC160-327F-8C45-8960-C3FCDBB13C49}"/>
              </a:ext>
            </a:extLst>
          </p:cNvPr>
          <p:cNvSpPr>
            <a:spLocks noGrp="1"/>
          </p:cNvSpPr>
          <p:nvPr>
            <p:ph type="title"/>
          </p:nvPr>
        </p:nvSpPr>
        <p:spPr/>
        <p:txBody>
          <a:bodyPr/>
          <a:lstStyle/>
          <a:p>
            <a:r>
              <a:rPr lang="en-US" noProof="0" dirty="0"/>
              <a:t>Merge Strategies – Ours</a:t>
            </a:r>
          </a:p>
        </p:txBody>
      </p:sp>
      <p:sp>
        <p:nvSpPr>
          <p:cNvPr id="3" name="Inhaltsplatzhalter 2">
            <a:extLst>
              <a:ext uri="{FF2B5EF4-FFF2-40B4-BE49-F238E27FC236}">
                <a16:creationId xmlns:a16="http://schemas.microsoft.com/office/drawing/2014/main" id="{B39CBE68-D22C-AD4F-AE47-687D96EEB079}"/>
              </a:ext>
            </a:extLst>
          </p:cNvPr>
          <p:cNvSpPr>
            <a:spLocks noGrp="1"/>
          </p:cNvSpPr>
          <p:nvPr>
            <p:ph idx="1"/>
          </p:nvPr>
        </p:nvSpPr>
        <p:spPr/>
        <p:txBody>
          <a:bodyPr/>
          <a:lstStyle/>
          <a:p>
            <a:pPr marL="342900" indent="-342900">
              <a:buFont typeface="Arial" panose="020B0604020202020204" pitchFamily="34" charset="0"/>
              <a:buChar char="•"/>
            </a:pPr>
            <a:r>
              <a:rPr lang="en-US" noProof="0" dirty="0"/>
              <a:t>git merge –s ours &lt;branch1&gt; &lt;branch2&gt; ... &lt;branch N&gt;</a:t>
            </a:r>
          </a:p>
          <a:p>
            <a:pPr marL="342900" indent="-342900">
              <a:buFont typeface="Arial" panose="020B0604020202020204" pitchFamily="34" charset="0"/>
              <a:buChar char="•"/>
            </a:pPr>
            <a:r>
              <a:rPr lang="en-US" noProof="0" dirty="0"/>
              <a:t>Merges multiple branches </a:t>
            </a:r>
          </a:p>
          <a:p>
            <a:pPr marL="342900" indent="-342900">
              <a:buFont typeface="Arial" panose="020B0604020202020204" pitchFamily="34" charset="0"/>
              <a:buChar char="•"/>
            </a:pPr>
            <a:r>
              <a:rPr lang="en-US" noProof="0" dirty="0"/>
              <a:t>Result is always a merge on the current HEAD branch</a:t>
            </a:r>
          </a:p>
          <a:p>
            <a:pPr marL="342900" indent="-342900">
              <a:buFont typeface="Arial" panose="020B0604020202020204" pitchFamily="34" charset="0"/>
              <a:buChar char="•"/>
            </a:pPr>
            <a:r>
              <a:rPr lang="en-US" noProof="0" dirty="0"/>
              <a:t>Changes to the current branch are retained, changes to the other branch discarded</a:t>
            </a:r>
          </a:p>
          <a:p>
            <a:pPr marL="342900" indent="-342900">
              <a:buFont typeface="Arial" panose="020B0604020202020204" pitchFamily="34" charset="0"/>
              <a:buChar char="•"/>
            </a:pPr>
            <a:r>
              <a:rPr lang="en-US" dirty="0"/>
              <a:t>The result is identical to the current HEAD branch, but all specified branches are now parent commits.</a:t>
            </a:r>
          </a:p>
          <a:p>
            <a:pPr marL="342900" indent="-342900">
              <a:buFont typeface="Arial" panose="020B0604020202020204" pitchFamily="34" charset="0"/>
              <a:buChar char="•"/>
            </a:pPr>
            <a:r>
              <a:rPr lang="en-US" dirty="0"/>
              <a:t>Used to combine the history of similar feature branches without transferring the changes of the other branches to the current branch</a:t>
            </a:r>
            <a:endParaRPr lang="en-US" noProof="0" dirty="0"/>
          </a:p>
        </p:txBody>
      </p:sp>
    </p:spTree>
    <p:extLst>
      <p:ext uri="{BB962C8B-B14F-4D97-AF65-F5344CB8AC3E}">
        <p14:creationId xmlns:p14="http://schemas.microsoft.com/office/powerpoint/2010/main" val="3590422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DC160-327F-8C45-8960-C3FCDBB13C49}"/>
              </a:ext>
            </a:extLst>
          </p:cNvPr>
          <p:cNvSpPr>
            <a:spLocks noGrp="1"/>
          </p:cNvSpPr>
          <p:nvPr>
            <p:ph type="title"/>
          </p:nvPr>
        </p:nvSpPr>
        <p:spPr/>
        <p:txBody>
          <a:bodyPr/>
          <a:lstStyle/>
          <a:p>
            <a:r>
              <a:rPr lang="en-US" noProof="0" dirty="0"/>
              <a:t>Merge Strategies – Subtree</a:t>
            </a:r>
          </a:p>
        </p:txBody>
      </p:sp>
      <p:sp>
        <p:nvSpPr>
          <p:cNvPr id="3" name="Inhaltsplatzhalter 2">
            <a:extLst>
              <a:ext uri="{FF2B5EF4-FFF2-40B4-BE49-F238E27FC236}">
                <a16:creationId xmlns:a16="http://schemas.microsoft.com/office/drawing/2014/main" id="{B39CBE68-D22C-AD4F-AE47-687D96EEB079}"/>
              </a:ext>
            </a:extLst>
          </p:cNvPr>
          <p:cNvSpPr>
            <a:spLocks noGrp="1"/>
          </p:cNvSpPr>
          <p:nvPr>
            <p:ph idx="1"/>
          </p:nvPr>
        </p:nvSpPr>
        <p:spPr/>
        <p:txBody>
          <a:bodyPr/>
          <a:lstStyle/>
          <a:p>
            <a:pPr marL="342900" indent="-342900">
              <a:buFont typeface="Arial" panose="020B0604020202020204" pitchFamily="34" charset="0"/>
              <a:buChar char="•"/>
            </a:pPr>
            <a:r>
              <a:rPr lang="en-US" noProof="0" dirty="0"/>
              <a:t>git merge –s subtree &lt;branch1&gt; &lt;branch2&gt; (also adopts the history)</a:t>
            </a:r>
          </a:p>
          <a:p>
            <a:pPr marL="342900" indent="-342900">
              <a:buFont typeface="Arial" panose="020B0604020202020204" pitchFamily="34" charset="0"/>
              <a:buChar char="•"/>
            </a:pPr>
            <a:r>
              <a:rPr lang="en-US" noProof="0" dirty="0"/>
              <a:t>Extension of the Recursive-Strategy</a:t>
            </a:r>
          </a:p>
          <a:p>
            <a:pPr marL="342900" indent="-342900">
              <a:buFont typeface="Arial" panose="020B0604020202020204" pitchFamily="34" charset="0"/>
              <a:buChar char="•"/>
            </a:pPr>
            <a:r>
              <a:rPr lang="en-US" noProof="0" dirty="0"/>
              <a:t>In case a directory of a working directory is its own project</a:t>
            </a:r>
          </a:p>
          <a:p>
            <a:pPr marL="342900" indent="-342900">
              <a:buFont typeface="Arial" panose="020B0604020202020204" pitchFamily="34" charset="0"/>
              <a:buChar char="•"/>
            </a:pPr>
            <a:r>
              <a:rPr lang="en-US" noProof="0" dirty="0"/>
              <a:t>The child-commit is updated first, and it adopts the structure of the parent-commit</a:t>
            </a:r>
          </a:p>
          <a:p>
            <a:pPr marL="342900" indent="-342900">
              <a:buFont typeface="Arial" panose="020B0604020202020204" pitchFamily="34" charset="0"/>
              <a:buChar char="•"/>
            </a:pPr>
            <a:r>
              <a:rPr lang="en-US" dirty="0"/>
              <a:t>Likewise, the predecessor-commit of both branches is updated</a:t>
            </a:r>
            <a:endParaRPr lang="en-US" noProof="0" dirty="0"/>
          </a:p>
        </p:txBody>
      </p:sp>
    </p:spTree>
    <p:extLst>
      <p:ext uri="{BB962C8B-B14F-4D97-AF65-F5344CB8AC3E}">
        <p14:creationId xmlns:p14="http://schemas.microsoft.com/office/powerpoint/2010/main" val="1371192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8FA377-45B3-0E4F-808C-5CB79C90D57E}"/>
              </a:ext>
            </a:extLst>
          </p:cNvPr>
          <p:cNvSpPr>
            <a:spLocks noGrp="1"/>
          </p:cNvSpPr>
          <p:nvPr>
            <p:ph type="title"/>
          </p:nvPr>
        </p:nvSpPr>
        <p:spPr/>
        <p:txBody>
          <a:bodyPr/>
          <a:lstStyle/>
          <a:p>
            <a:r>
              <a:rPr lang="en-US" noProof="0" dirty="0"/>
              <a:t>Cherry Pick</a:t>
            </a:r>
          </a:p>
        </p:txBody>
      </p:sp>
      <p:sp>
        <p:nvSpPr>
          <p:cNvPr id="3" name="Inhaltsplatzhalter 2">
            <a:extLst>
              <a:ext uri="{FF2B5EF4-FFF2-40B4-BE49-F238E27FC236}">
                <a16:creationId xmlns:a16="http://schemas.microsoft.com/office/drawing/2014/main" id="{8B5F07A6-4CFD-074E-8EA7-F898412B00BD}"/>
              </a:ext>
            </a:extLst>
          </p:cNvPr>
          <p:cNvSpPr>
            <a:spLocks noGrp="1"/>
          </p:cNvSpPr>
          <p:nvPr>
            <p:ph idx="1"/>
          </p:nvPr>
        </p:nvSpPr>
        <p:spPr/>
        <p:txBody>
          <a:bodyPr/>
          <a:lstStyle/>
          <a:p>
            <a:pPr marL="342900" indent="-342900">
              <a:buFont typeface="Arial" panose="020B0604020202020204" pitchFamily="34" charset="0"/>
              <a:buChar char="•"/>
            </a:pPr>
            <a:r>
              <a:rPr lang="en-US" noProof="0" dirty="0"/>
              <a:t>Copies a commit from one branch onto the current branch</a:t>
            </a:r>
          </a:p>
          <a:p>
            <a:pPr marL="342900" indent="-342900">
              <a:buFont typeface="Arial" panose="020B0604020202020204" pitchFamily="34" charset="0"/>
              <a:buChar char="•"/>
            </a:pPr>
            <a:r>
              <a:rPr lang="en-US" noProof="0" dirty="0"/>
              <a:t>Creates a new commit on the current branch with the same description and the same changes like in the original commit</a:t>
            </a:r>
          </a:p>
        </p:txBody>
      </p:sp>
      <p:pic>
        <p:nvPicPr>
          <p:cNvPr id="4" name="Grafik 3">
            <a:extLst>
              <a:ext uri="{FF2B5EF4-FFF2-40B4-BE49-F238E27FC236}">
                <a16:creationId xmlns:a16="http://schemas.microsoft.com/office/drawing/2014/main" id="{CAA1D6FC-39C2-5B4F-BF67-E617534FF8CC}"/>
              </a:ext>
            </a:extLst>
          </p:cNvPr>
          <p:cNvPicPr>
            <a:picLocks noChangeAspect="1"/>
          </p:cNvPicPr>
          <p:nvPr/>
        </p:nvPicPr>
        <p:blipFill>
          <a:blip r:embed="rId2"/>
          <a:stretch>
            <a:fillRect/>
          </a:stretch>
        </p:blipFill>
        <p:spPr>
          <a:xfrm>
            <a:off x="1727427" y="2462126"/>
            <a:ext cx="6718746" cy="3539171"/>
          </a:xfrm>
          <a:prstGeom prst="rect">
            <a:avLst/>
          </a:prstGeom>
        </p:spPr>
      </p:pic>
    </p:spTree>
    <p:extLst>
      <p:ext uri="{BB962C8B-B14F-4D97-AF65-F5344CB8AC3E}">
        <p14:creationId xmlns:p14="http://schemas.microsoft.com/office/powerpoint/2010/main" val="3678438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45CD9-7036-5841-8B34-981AA4246C6C}"/>
              </a:ext>
            </a:extLst>
          </p:cNvPr>
          <p:cNvSpPr>
            <a:spLocks noGrp="1"/>
          </p:cNvSpPr>
          <p:nvPr>
            <p:ph type="title"/>
          </p:nvPr>
        </p:nvSpPr>
        <p:spPr/>
        <p:txBody>
          <a:bodyPr/>
          <a:lstStyle/>
          <a:p>
            <a:r>
              <a:rPr lang="en-US" noProof="0" dirty="0"/>
              <a:t>Rebasing</a:t>
            </a:r>
          </a:p>
        </p:txBody>
      </p:sp>
      <p:sp>
        <p:nvSpPr>
          <p:cNvPr id="3" name="Inhaltsplatzhalter 2">
            <a:extLst>
              <a:ext uri="{FF2B5EF4-FFF2-40B4-BE49-F238E27FC236}">
                <a16:creationId xmlns:a16="http://schemas.microsoft.com/office/drawing/2014/main" id="{CDBB74A0-D4F4-384F-9A09-3AB7F4E71B28}"/>
              </a:ext>
            </a:extLst>
          </p:cNvPr>
          <p:cNvSpPr>
            <a:spLocks noGrp="1"/>
          </p:cNvSpPr>
          <p:nvPr>
            <p:ph idx="1"/>
          </p:nvPr>
        </p:nvSpPr>
        <p:spPr>
          <a:xfrm>
            <a:off x="406800" y="979201"/>
            <a:ext cx="11593856" cy="5040000"/>
          </a:xfrm>
        </p:spPr>
        <p:txBody>
          <a:bodyPr/>
          <a:lstStyle/>
          <a:p>
            <a:pPr marL="342900" indent="-342900">
              <a:buFont typeface="Arial" panose="020B0604020202020204" pitchFamily="34" charset="0"/>
              <a:buChar char="•"/>
            </a:pPr>
            <a:r>
              <a:rPr lang="en-US" noProof="0" dirty="0"/>
              <a:t>An alternative method to merge in order to merge branches </a:t>
            </a:r>
          </a:p>
          <a:p>
            <a:pPr marL="342900" indent="-342900">
              <a:buFont typeface="Arial" panose="020B0604020202020204" pitchFamily="34" charset="0"/>
              <a:buChar char="•"/>
            </a:pPr>
            <a:r>
              <a:rPr lang="en-US" noProof="0" dirty="0"/>
              <a:t>Commits of the current branch are hung on the end of another branch </a:t>
            </a:r>
          </a:p>
          <a:p>
            <a:pPr marL="342900" indent="-342900">
              <a:buFont typeface="Arial" panose="020B0604020202020204" pitchFamily="34" charset="0"/>
              <a:buChar char="•"/>
            </a:pPr>
            <a:r>
              <a:rPr lang="en-US" noProof="0" dirty="0"/>
              <a:t>Leads to a linear commit history (corresponds to an automated cherry pick of several commits)</a:t>
            </a:r>
          </a:p>
          <a:p>
            <a:pPr marL="342900" indent="-342900">
              <a:buFont typeface="Arial" panose="020B0604020202020204" pitchFamily="34" charset="0"/>
              <a:buChar char="•"/>
            </a:pPr>
            <a:r>
              <a:rPr lang="en-US" dirty="0"/>
              <a:t>The number of commits can be restricted with --onto &lt;start commit ID&gt;</a:t>
            </a:r>
            <a:endParaRPr lang="en-US" noProof="0" dirty="0"/>
          </a:p>
        </p:txBody>
      </p:sp>
      <p:pic>
        <p:nvPicPr>
          <p:cNvPr id="4" name="Grafik 3">
            <a:extLst>
              <a:ext uri="{FF2B5EF4-FFF2-40B4-BE49-F238E27FC236}">
                <a16:creationId xmlns:a16="http://schemas.microsoft.com/office/drawing/2014/main" id="{E8CDA648-0326-3B43-8087-2012589A0266}"/>
              </a:ext>
            </a:extLst>
          </p:cNvPr>
          <p:cNvPicPr>
            <a:picLocks noChangeAspect="1"/>
          </p:cNvPicPr>
          <p:nvPr/>
        </p:nvPicPr>
        <p:blipFill>
          <a:blip r:embed="rId3"/>
          <a:stretch>
            <a:fillRect/>
          </a:stretch>
        </p:blipFill>
        <p:spPr>
          <a:xfrm>
            <a:off x="0" y="2924944"/>
            <a:ext cx="5850208" cy="3094257"/>
          </a:xfrm>
          <a:prstGeom prst="rect">
            <a:avLst/>
          </a:prstGeom>
        </p:spPr>
      </p:pic>
      <p:pic>
        <p:nvPicPr>
          <p:cNvPr id="5" name="Grafik 4">
            <a:extLst>
              <a:ext uri="{FF2B5EF4-FFF2-40B4-BE49-F238E27FC236}">
                <a16:creationId xmlns:a16="http://schemas.microsoft.com/office/drawing/2014/main" id="{54CCC4E5-E885-0C44-9890-07EF22D56958}"/>
              </a:ext>
            </a:extLst>
          </p:cNvPr>
          <p:cNvPicPr>
            <a:picLocks noChangeAspect="1"/>
          </p:cNvPicPr>
          <p:nvPr/>
        </p:nvPicPr>
        <p:blipFill>
          <a:blip r:embed="rId4"/>
          <a:stretch>
            <a:fillRect/>
          </a:stretch>
        </p:blipFill>
        <p:spPr>
          <a:xfrm>
            <a:off x="6203728" y="2951069"/>
            <a:ext cx="5858081" cy="3042006"/>
          </a:xfrm>
          <a:prstGeom prst="rect">
            <a:avLst/>
          </a:prstGeom>
        </p:spPr>
      </p:pic>
    </p:spTree>
    <p:extLst>
      <p:ext uri="{BB962C8B-B14F-4D97-AF65-F5344CB8AC3E}">
        <p14:creationId xmlns:p14="http://schemas.microsoft.com/office/powerpoint/2010/main" val="31531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006B96-06F5-9E42-ADD0-2A29D76FA751}"/>
              </a:ext>
            </a:extLst>
          </p:cNvPr>
          <p:cNvSpPr>
            <a:spLocks noGrp="1"/>
          </p:cNvSpPr>
          <p:nvPr>
            <p:ph type="title"/>
          </p:nvPr>
        </p:nvSpPr>
        <p:spPr/>
        <p:txBody>
          <a:bodyPr/>
          <a:lstStyle/>
          <a:p>
            <a:r>
              <a:rPr lang="en-US" noProof="0" dirty="0"/>
              <a:t>Git Merge Policy</a:t>
            </a:r>
          </a:p>
        </p:txBody>
      </p:sp>
      <p:sp>
        <p:nvSpPr>
          <p:cNvPr id="3" name="Inhaltsplatzhalter 2">
            <a:extLst>
              <a:ext uri="{FF2B5EF4-FFF2-40B4-BE49-F238E27FC236}">
                <a16:creationId xmlns:a16="http://schemas.microsoft.com/office/drawing/2014/main" id="{FBD2882E-830D-5042-8CFA-C8EAA194B645}"/>
              </a:ext>
            </a:extLst>
          </p:cNvPr>
          <p:cNvSpPr>
            <a:spLocks noGrp="1"/>
          </p:cNvSpPr>
          <p:nvPr>
            <p:ph idx="1"/>
          </p:nvPr>
        </p:nvSpPr>
        <p:spPr/>
        <p:txBody>
          <a:bodyPr/>
          <a:lstStyle/>
          <a:p>
            <a:pPr algn="ctr"/>
            <a:endParaRPr lang="en-US" sz="3200" dirty="0"/>
          </a:p>
          <a:p>
            <a:pPr algn="ctr"/>
            <a:endParaRPr lang="en-US" sz="3200" dirty="0"/>
          </a:p>
          <a:p>
            <a:pPr algn="ctr"/>
            <a:r>
              <a:rPr lang="en-US" sz="3200" dirty="0"/>
              <a:t>“</a:t>
            </a:r>
            <a:r>
              <a:rPr lang="en-US" sz="3200" noProof="0" dirty="0"/>
              <a:t>Atlassian strongly prefers using explicit merges. The reason is very simple: explicit merges provide great traceability and context on the features being merged. A local history clean-up rebase before sharing a feature branch for review is absolutely encouraged, but this does not change the policy at all. It augments it.“</a:t>
            </a:r>
          </a:p>
        </p:txBody>
      </p:sp>
    </p:spTree>
    <p:extLst>
      <p:ext uri="{BB962C8B-B14F-4D97-AF65-F5344CB8AC3E}">
        <p14:creationId xmlns:p14="http://schemas.microsoft.com/office/powerpoint/2010/main" val="2523419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D06580-7ADA-404B-BBDB-B2175CCC4B6A}"/>
              </a:ext>
            </a:extLst>
          </p:cNvPr>
          <p:cNvSpPr>
            <a:spLocks noGrp="1"/>
          </p:cNvSpPr>
          <p:nvPr>
            <p:ph type="title"/>
          </p:nvPr>
        </p:nvSpPr>
        <p:spPr/>
        <p:txBody>
          <a:bodyPr/>
          <a:lstStyle/>
          <a:p>
            <a:r>
              <a:rPr lang="en-US" noProof="0" dirty="0"/>
              <a:t>Sources and Literature </a:t>
            </a:r>
          </a:p>
        </p:txBody>
      </p:sp>
      <p:sp>
        <p:nvSpPr>
          <p:cNvPr id="3" name="Inhaltsplatzhalter 2">
            <a:extLst>
              <a:ext uri="{FF2B5EF4-FFF2-40B4-BE49-F238E27FC236}">
                <a16:creationId xmlns:a16="http://schemas.microsoft.com/office/drawing/2014/main" id="{04E465AC-C245-1145-91B6-A58726F0C10C}"/>
              </a:ext>
            </a:extLst>
          </p:cNvPr>
          <p:cNvSpPr>
            <a:spLocks noGrp="1"/>
          </p:cNvSpPr>
          <p:nvPr>
            <p:ph idx="1"/>
          </p:nvPr>
        </p:nvSpPr>
        <p:spPr/>
        <p:txBody>
          <a:bodyPr>
            <a:normAutofit/>
          </a:bodyPr>
          <a:lstStyle/>
          <a:p>
            <a:r>
              <a:rPr lang="en-US" noProof="0" dirty="0"/>
              <a:t>Chacon, Scott und Ben Straub, 2014. Pro Git. 2. </a:t>
            </a:r>
            <a:r>
              <a:rPr lang="en-US" noProof="0" dirty="0" err="1"/>
              <a:t>Auflage</a:t>
            </a:r>
            <a:r>
              <a:rPr lang="en-US" noProof="0" dirty="0"/>
              <a:t>. </a:t>
            </a:r>
            <a:r>
              <a:rPr lang="en-US" noProof="0" dirty="0" err="1"/>
              <a:t>Apress</a:t>
            </a:r>
            <a:r>
              <a:rPr lang="en-US" noProof="0" dirty="0"/>
              <a:t>.</a:t>
            </a:r>
          </a:p>
          <a:p>
            <a:r>
              <a:rPr lang="en-US" noProof="0" dirty="0"/>
              <a:t>Laster, Brent, 2016. Professional Git. </a:t>
            </a:r>
            <a:r>
              <a:rPr lang="en-US" noProof="0" dirty="0" err="1"/>
              <a:t>Wrox</a:t>
            </a:r>
            <a:r>
              <a:rPr lang="en-US" noProof="0" dirty="0"/>
              <a:t>.</a:t>
            </a:r>
          </a:p>
          <a:p>
            <a:r>
              <a:rPr lang="en-US" noProof="0" dirty="0" err="1"/>
              <a:t>Loeliger</a:t>
            </a:r>
            <a:r>
              <a:rPr lang="en-US" noProof="0" dirty="0"/>
              <a:t>, Jon und Matthew </a:t>
            </a:r>
            <a:r>
              <a:rPr lang="en-US" noProof="0" dirty="0" err="1"/>
              <a:t>McCulough</a:t>
            </a:r>
            <a:r>
              <a:rPr lang="en-US" noProof="0" dirty="0"/>
              <a:t>, 2012. Version Control with Git: Powerful tools and techniques for collaborative software development. 2. </a:t>
            </a:r>
            <a:r>
              <a:rPr lang="en-US" noProof="0" dirty="0" err="1"/>
              <a:t>Auflage</a:t>
            </a:r>
            <a:r>
              <a:rPr lang="en-US" noProof="0" dirty="0"/>
              <a:t>. O‘Reilly.</a:t>
            </a:r>
          </a:p>
          <a:p>
            <a:r>
              <a:rPr lang="en-US" noProof="0" dirty="0" err="1"/>
              <a:t>Preißel</a:t>
            </a:r>
            <a:r>
              <a:rPr lang="en-US" noProof="0" dirty="0"/>
              <a:t>, René und </a:t>
            </a:r>
            <a:r>
              <a:rPr lang="en-US" noProof="0" dirty="0" err="1"/>
              <a:t>Bjørn</a:t>
            </a:r>
            <a:r>
              <a:rPr lang="en-US" noProof="0" dirty="0"/>
              <a:t> </a:t>
            </a:r>
            <a:r>
              <a:rPr lang="en-US" noProof="0" dirty="0" err="1"/>
              <a:t>Stachmann</a:t>
            </a:r>
            <a:r>
              <a:rPr lang="en-US" noProof="0" dirty="0"/>
              <a:t>, 2019. Git: </a:t>
            </a:r>
            <a:r>
              <a:rPr lang="en-US" noProof="0" dirty="0" err="1"/>
              <a:t>Dezentrale</a:t>
            </a:r>
            <a:r>
              <a:rPr lang="en-US" noProof="0" dirty="0"/>
              <a:t> </a:t>
            </a:r>
            <a:r>
              <a:rPr lang="en-US" noProof="0" dirty="0" err="1"/>
              <a:t>Versionsverwaltung</a:t>
            </a:r>
            <a:r>
              <a:rPr lang="en-US" noProof="0" dirty="0"/>
              <a:t> </a:t>
            </a:r>
            <a:r>
              <a:rPr lang="en-US" noProof="0" dirty="0" err="1"/>
              <a:t>im</a:t>
            </a:r>
            <a:r>
              <a:rPr lang="en-US" noProof="0" dirty="0"/>
              <a:t> Team – </a:t>
            </a:r>
            <a:r>
              <a:rPr lang="en-US" noProof="0" dirty="0" err="1"/>
              <a:t>Grundlagen</a:t>
            </a:r>
            <a:r>
              <a:rPr lang="en-US" noProof="0" dirty="0"/>
              <a:t> und Workflows. 5. </a:t>
            </a:r>
            <a:r>
              <a:rPr lang="en-US" noProof="0" dirty="0" err="1"/>
              <a:t>Auflage</a:t>
            </a:r>
            <a:r>
              <a:rPr lang="en-US" noProof="0" dirty="0"/>
              <a:t>. </a:t>
            </a:r>
            <a:r>
              <a:rPr lang="en-US" noProof="0" dirty="0" err="1"/>
              <a:t>Dpunkt.verlag</a:t>
            </a:r>
            <a:r>
              <a:rPr lang="en-US" noProof="0" dirty="0"/>
              <a:t>.</a:t>
            </a:r>
          </a:p>
          <a:p>
            <a:endParaRPr lang="en-US" noProof="0" dirty="0"/>
          </a:p>
        </p:txBody>
      </p:sp>
    </p:spTree>
    <p:extLst>
      <p:ext uri="{BB962C8B-B14F-4D97-AF65-F5344CB8AC3E}">
        <p14:creationId xmlns:p14="http://schemas.microsoft.com/office/powerpoint/2010/main" val="11838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6B8B1C-4F6C-CC4F-8CDF-69779AC01D73}"/>
              </a:ext>
            </a:extLst>
          </p:cNvPr>
          <p:cNvSpPr>
            <a:spLocks noGrp="1"/>
          </p:cNvSpPr>
          <p:nvPr>
            <p:ph type="title"/>
          </p:nvPr>
        </p:nvSpPr>
        <p:spPr/>
        <p:txBody>
          <a:bodyPr/>
          <a:lstStyle/>
          <a:p>
            <a:r>
              <a:rPr lang="en-US" noProof="0" dirty="0"/>
              <a:t>Central Version Control</a:t>
            </a:r>
          </a:p>
        </p:txBody>
      </p:sp>
      <p:sp>
        <p:nvSpPr>
          <p:cNvPr id="3" name="Inhaltsplatzhalter 2">
            <a:extLst>
              <a:ext uri="{FF2B5EF4-FFF2-40B4-BE49-F238E27FC236}">
                <a16:creationId xmlns:a16="http://schemas.microsoft.com/office/drawing/2014/main" id="{741D05CC-45AD-8349-813F-E6B107B06A1C}"/>
              </a:ext>
            </a:extLst>
          </p:cNvPr>
          <p:cNvSpPr>
            <a:spLocks noGrp="1"/>
          </p:cNvSpPr>
          <p:nvPr>
            <p:ph idx="1"/>
          </p:nvPr>
        </p:nvSpPr>
        <p:spPr>
          <a:xfrm>
            <a:off x="406800" y="979201"/>
            <a:ext cx="6193256" cy="5040000"/>
          </a:xfrm>
        </p:spPr>
        <p:txBody>
          <a:bodyPr/>
          <a:lstStyle/>
          <a:p>
            <a:pPr marL="342900" indent="-342900">
              <a:buFont typeface="Arial" panose="020B0604020202020204" pitchFamily="34" charset="0"/>
              <a:buChar char="•"/>
            </a:pPr>
            <a:r>
              <a:rPr lang="en-US" noProof="0" dirty="0"/>
              <a:t>Central server saves current and past versions of all branches and tags</a:t>
            </a:r>
          </a:p>
          <a:p>
            <a:pPr marL="342900" indent="-342900">
              <a:buFont typeface="Arial" panose="020B0604020202020204" pitchFamily="34" charset="0"/>
              <a:buChar char="•"/>
            </a:pPr>
            <a:r>
              <a:rPr lang="en-US" noProof="0" dirty="0"/>
              <a:t>Developers have a workplace with all of the project data</a:t>
            </a:r>
          </a:p>
          <a:p>
            <a:pPr marL="342900" indent="-342900">
              <a:buFont typeface="Arial" panose="020B0604020202020204" pitchFamily="34" charset="0"/>
              <a:buChar char="•"/>
            </a:pPr>
            <a:r>
              <a:rPr lang="en-US" noProof="0" dirty="0"/>
              <a:t>Changes </a:t>
            </a:r>
            <a:r>
              <a:rPr lang="en-US" noProof="0" dirty="0" err="1"/>
              <a:t>ar</a:t>
            </a:r>
            <a:r>
              <a:rPr lang="en-US" dirty="0"/>
              <a:t>e sent to the server via Commit</a:t>
            </a:r>
            <a:endParaRPr lang="en-US" noProof="0" dirty="0"/>
          </a:p>
          <a:p>
            <a:pPr marL="342900" indent="-342900">
              <a:buFont typeface="Arial" panose="020B0604020202020204" pitchFamily="34" charset="0"/>
              <a:buChar char="•"/>
            </a:pPr>
            <a:r>
              <a:rPr lang="en-US" noProof="0" dirty="0"/>
              <a:t>Changes that are made by other developers are fetched via an update from the server</a:t>
            </a:r>
          </a:p>
          <a:p>
            <a:pPr marL="342900" indent="-342900">
              <a:buFont typeface="Arial" panose="020B0604020202020204" pitchFamily="34" charset="0"/>
              <a:buChar char="•"/>
            </a:pPr>
            <a:r>
              <a:rPr lang="en-US" noProof="0" dirty="0"/>
              <a:t>All projects are stored in a shared repository</a:t>
            </a:r>
          </a:p>
        </p:txBody>
      </p:sp>
      <p:sp>
        <p:nvSpPr>
          <p:cNvPr id="5" name="Textfeld 4">
            <a:extLst>
              <a:ext uri="{FF2B5EF4-FFF2-40B4-BE49-F238E27FC236}">
                <a16:creationId xmlns:a16="http://schemas.microsoft.com/office/drawing/2014/main" id="{6793CAC3-2CE2-4940-BC03-574DBDCB7D5B}"/>
              </a:ext>
            </a:extLst>
          </p:cNvPr>
          <p:cNvSpPr txBox="1"/>
          <p:nvPr/>
        </p:nvSpPr>
        <p:spPr>
          <a:xfrm>
            <a:off x="9765004" y="5253185"/>
            <a:ext cx="2020196" cy="264047"/>
          </a:xfrm>
          <a:prstGeom prst="rect">
            <a:avLst/>
          </a:prstGeom>
          <a:noFill/>
        </p:spPr>
        <p:txBody>
          <a:bodyPr wrap="square" rtlCol="0">
            <a:spAutoFit/>
          </a:bodyPr>
          <a:lstStyle/>
          <a:p>
            <a:pPr algn="r"/>
            <a:r>
              <a:rPr lang="de-DE" sz="1200" dirty="0" err="1">
                <a:solidFill>
                  <a:schemeClr val="tx1"/>
                </a:solidFill>
                <a:latin typeface="Calibri" pitchFamily="34" charset="0"/>
                <a:cs typeface="Calibri" pitchFamily="34" charset="0"/>
              </a:rPr>
              <a:t>Preißel</a:t>
            </a:r>
            <a:r>
              <a:rPr lang="de-DE" sz="1200" dirty="0">
                <a:solidFill>
                  <a:schemeClr val="tx1"/>
                </a:solidFill>
                <a:latin typeface="Calibri" pitchFamily="34" charset="0"/>
                <a:cs typeface="Calibri" pitchFamily="34" charset="0"/>
              </a:rPr>
              <a:t> and </a:t>
            </a:r>
            <a:r>
              <a:rPr lang="de-DE" sz="1200" dirty="0" err="1">
                <a:solidFill>
                  <a:schemeClr val="tx1"/>
                </a:solidFill>
                <a:latin typeface="Calibri" pitchFamily="34" charset="0"/>
                <a:cs typeface="Calibri" pitchFamily="34" charset="0"/>
              </a:rPr>
              <a:t>Stachmann</a:t>
            </a:r>
            <a:r>
              <a:rPr lang="de-DE" sz="1200" dirty="0">
                <a:solidFill>
                  <a:schemeClr val="tx1"/>
                </a:solidFill>
                <a:latin typeface="Calibri" pitchFamily="34" charset="0"/>
                <a:cs typeface="Calibri" pitchFamily="34" charset="0"/>
              </a:rPr>
              <a:t>, 2019</a:t>
            </a:r>
          </a:p>
        </p:txBody>
      </p:sp>
      <p:pic>
        <p:nvPicPr>
          <p:cNvPr id="1026" name="Picture 2">
            <a:extLst>
              <a:ext uri="{FF2B5EF4-FFF2-40B4-BE49-F238E27FC236}">
                <a16:creationId xmlns:a16="http://schemas.microsoft.com/office/drawing/2014/main" id="{AC67A553-5B19-6245-A9E2-02E314024B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5318" y="1556792"/>
            <a:ext cx="4901004" cy="3586708"/>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5571462D-00B6-43E9-A8D5-C746B8453F18}"/>
              </a:ext>
            </a:extLst>
          </p:cNvPr>
          <p:cNvSpPr/>
          <p:nvPr/>
        </p:nvSpPr>
        <p:spPr bwMode="auto">
          <a:xfrm>
            <a:off x="7248128" y="1700808"/>
            <a:ext cx="1080120" cy="360040"/>
          </a:xfrm>
          <a:prstGeom prst="rect">
            <a:avLst/>
          </a:prstGeom>
          <a:solidFill>
            <a:srgbClr val="5E5E5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2100" b="0" i="0" u="none" strike="noStrike" cap="none" normalizeH="0" baseline="0">
              <a:ln>
                <a:noFill/>
              </a:ln>
              <a:solidFill>
                <a:schemeClr val="bg1"/>
              </a:solidFill>
              <a:effectLst/>
              <a:latin typeface="CIPHLN+Arial,Bold;Arial" pitchFamily="32" charset="0"/>
            </a:endParaRPr>
          </a:p>
        </p:txBody>
      </p:sp>
      <p:sp>
        <p:nvSpPr>
          <p:cNvPr id="7" name="Rechteck 6">
            <a:extLst>
              <a:ext uri="{FF2B5EF4-FFF2-40B4-BE49-F238E27FC236}">
                <a16:creationId xmlns:a16="http://schemas.microsoft.com/office/drawing/2014/main" id="{4EC357D0-87E4-4895-B90B-73725EB56D69}"/>
              </a:ext>
            </a:extLst>
          </p:cNvPr>
          <p:cNvSpPr/>
          <p:nvPr/>
        </p:nvSpPr>
        <p:spPr bwMode="auto">
          <a:xfrm>
            <a:off x="10488488" y="2492896"/>
            <a:ext cx="792088" cy="288032"/>
          </a:xfrm>
          <a:prstGeom prst="rect">
            <a:avLst/>
          </a:prstGeom>
          <a:solidFill>
            <a:srgbClr val="5E5E5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2100" b="0" i="0" u="none" strike="noStrike" cap="none" normalizeH="0" baseline="0">
              <a:ln>
                <a:noFill/>
              </a:ln>
              <a:solidFill>
                <a:schemeClr val="bg1"/>
              </a:solidFill>
              <a:effectLst/>
              <a:latin typeface="CIPHLN+Arial,Bold;Arial" pitchFamily="32" charset="0"/>
            </a:endParaRPr>
          </a:p>
        </p:txBody>
      </p:sp>
      <p:pic>
        <p:nvPicPr>
          <p:cNvPr id="8" name="Picture 2">
            <a:extLst>
              <a:ext uri="{FF2B5EF4-FFF2-40B4-BE49-F238E27FC236}">
                <a16:creationId xmlns:a16="http://schemas.microsoft.com/office/drawing/2014/main" id="{A259FC61-F96E-4E18-ACF5-FA4C64457A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4196" y="1558692"/>
            <a:ext cx="4901004" cy="3586708"/>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a:extLst>
              <a:ext uri="{FF2B5EF4-FFF2-40B4-BE49-F238E27FC236}">
                <a16:creationId xmlns:a16="http://schemas.microsoft.com/office/drawing/2014/main" id="{48596072-2110-4EF2-B955-153D0131B0B3}"/>
              </a:ext>
            </a:extLst>
          </p:cNvPr>
          <p:cNvSpPr/>
          <p:nvPr/>
        </p:nvSpPr>
        <p:spPr bwMode="auto">
          <a:xfrm>
            <a:off x="10487366" y="2492896"/>
            <a:ext cx="792088" cy="288032"/>
          </a:xfrm>
          <a:prstGeom prst="rect">
            <a:avLst/>
          </a:prstGeom>
          <a:solidFill>
            <a:srgbClr val="5E5E5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2100" b="0" i="0" u="none" strike="noStrike" cap="none" normalizeH="0" baseline="0">
              <a:ln>
                <a:noFill/>
              </a:ln>
              <a:solidFill>
                <a:schemeClr val="bg1"/>
              </a:solidFill>
              <a:effectLst/>
              <a:latin typeface="CIPHLN+Arial,Bold;Arial" pitchFamily="32" charset="0"/>
            </a:endParaRPr>
          </a:p>
        </p:txBody>
      </p:sp>
      <p:sp>
        <p:nvSpPr>
          <p:cNvPr id="10" name="Rechteck 9">
            <a:extLst>
              <a:ext uri="{FF2B5EF4-FFF2-40B4-BE49-F238E27FC236}">
                <a16:creationId xmlns:a16="http://schemas.microsoft.com/office/drawing/2014/main" id="{E0D35758-02EC-47EE-96F1-B86906AB22DB}"/>
              </a:ext>
            </a:extLst>
          </p:cNvPr>
          <p:cNvSpPr/>
          <p:nvPr/>
        </p:nvSpPr>
        <p:spPr bwMode="auto">
          <a:xfrm>
            <a:off x="10486244" y="2402773"/>
            <a:ext cx="792088" cy="288032"/>
          </a:xfrm>
          <a:prstGeom prst="rect">
            <a:avLst/>
          </a:prstGeom>
          <a:solidFill>
            <a:srgbClr val="5E5E5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r>
              <a:rPr lang="de-DE" sz="1050" dirty="0"/>
              <a:t>Central</a:t>
            </a:r>
          </a:p>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r>
              <a:rPr kumimoji="0" lang="de-DE" sz="1050" b="0" i="0" u="none" strike="noStrike" cap="none" normalizeH="0" baseline="0" dirty="0">
                <a:ln>
                  <a:noFill/>
                </a:ln>
                <a:solidFill>
                  <a:schemeClr val="bg1"/>
                </a:solidFill>
                <a:effectLst/>
                <a:latin typeface="CIPHLN+Arial,Bold;Arial" pitchFamily="32" charset="0"/>
              </a:rPr>
              <a:t>Repository</a:t>
            </a:r>
          </a:p>
        </p:txBody>
      </p:sp>
      <p:sp>
        <p:nvSpPr>
          <p:cNvPr id="16" name="Rechteck 15">
            <a:extLst>
              <a:ext uri="{FF2B5EF4-FFF2-40B4-BE49-F238E27FC236}">
                <a16:creationId xmlns:a16="http://schemas.microsoft.com/office/drawing/2014/main" id="{2742F969-74B9-44D6-9F52-DCD95A5909BE}"/>
              </a:ext>
            </a:extLst>
          </p:cNvPr>
          <p:cNvSpPr/>
          <p:nvPr/>
        </p:nvSpPr>
        <p:spPr bwMode="auto">
          <a:xfrm>
            <a:off x="9870598" y="3655955"/>
            <a:ext cx="1770017" cy="637141"/>
          </a:xfrm>
          <a:prstGeom prst="rect">
            <a:avLst/>
          </a:prstGeom>
          <a:solidFill>
            <a:srgbClr val="D6D6D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algn="l" defTabSz="449263" rtl="0" eaLnBrk="1" fontAlgn="base" latinLnBrk="0" hangingPunct="0">
              <a:lnSpc>
                <a:spcPct val="93000"/>
              </a:lnSpc>
              <a:spcBef>
                <a:spcPct val="0"/>
              </a:spcBef>
              <a:spcAft>
                <a:spcPct val="0"/>
              </a:spcAft>
              <a:buClr>
                <a:srgbClr val="000000"/>
              </a:buClr>
              <a:buSzPct val="100000"/>
              <a:buFontTx/>
              <a:buChar char="-"/>
              <a:tabLst/>
            </a:pPr>
            <a:r>
              <a:rPr kumimoji="0" lang="de-DE" sz="1200" b="0" i="0" u="none" strike="noStrike" cap="none" normalizeH="0" baseline="0" dirty="0" err="1">
                <a:ln>
                  <a:noFill/>
                </a:ln>
                <a:solidFill>
                  <a:schemeClr val="tx1"/>
                </a:solidFill>
                <a:effectLst/>
                <a:latin typeface="CIPHLN+Arial,Bold;Arial" pitchFamily="32" charset="0"/>
              </a:rPr>
              <a:t>Past</a:t>
            </a:r>
            <a:r>
              <a:rPr kumimoji="0" lang="de-DE" sz="1200" b="0" i="0" u="none" strike="noStrike" cap="none" normalizeH="0" baseline="0" dirty="0">
                <a:ln>
                  <a:noFill/>
                </a:ln>
                <a:solidFill>
                  <a:schemeClr val="tx1"/>
                </a:solidFill>
                <a:effectLst/>
                <a:latin typeface="CIPHLN+Arial,Bold;Arial" pitchFamily="32" charset="0"/>
              </a:rPr>
              <a:t> </a:t>
            </a:r>
            <a:r>
              <a:rPr kumimoji="0" lang="de-DE" sz="1200" b="0" i="0" u="none" strike="noStrike" cap="none" normalizeH="0" baseline="0" dirty="0" err="1">
                <a:ln>
                  <a:noFill/>
                </a:ln>
                <a:solidFill>
                  <a:schemeClr val="tx1"/>
                </a:solidFill>
                <a:effectLst/>
                <a:latin typeface="CIPHLN+Arial,Bold;Arial" pitchFamily="32" charset="0"/>
              </a:rPr>
              <a:t>versions</a:t>
            </a:r>
            <a:endParaRPr kumimoji="0" lang="de-DE" sz="1200" b="0" i="0" u="none" strike="noStrike" cap="none" normalizeH="0" baseline="0" dirty="0">
              <a:ln>
                <a:noFill/>
              </a:ln>
              <a:solidFill>
                <a:schemeClr val="tx1"/>
              </a:solidFill>
              <a:effectLst/>
              <a:latin typeface="CIPHLN+Arial,Bold;Arial" pitchFamily="32" charset="0"/>
            </a:endParaRPr>
          </a:p>
          <a:p>
            <a:pPr marL="171450" marR="0" indent="-171450" algn="l" defTabSz="449263" rtl="0" eaLnBrk="1" fontAlgn="base" latinLnBrk="0" hangingPunct="0">
              <a:lnSpc>
                <a:spcPct val="93000"/>
              </a:lnSpc>
              <a:spcBef>
                <a:spcPct val="0"/>
              </a:spcBef>
              <a:spcAft>
                <a:spcPct val="0"/>
              </a:spcAft>
              <a:buClr>
                <a:srgbClr val="000000"/>
              </a:buClr>
              <a:buSzPct val="100000"/>
              <a:buFontTx/>
              <a:buChar char="-"/>
              <a:tabLst/>
            </a:pPr>
            <a:r>
              <a:rPr lang="de-DE" sz="1200" dirty="0" err="1">
                <a:solidFill>
                  <a:schemeClr val="tx1"/>
                </a:solidFill>
              </a:rPr>
              <a:t>Branches</a:t>
            </a:r>
            <a:endParaRPr lang="de-DE" sz="1200" dirty="0">
              <a:solidFill>
                <a:schemeClr val="tx1"/>
              </a:solidFill>
            </a:endParaRPr>
          </a:p>
          <a:p>
            <a:pPr marL="171450" marR="0" indent="-171450" algn="l" defTabSz="449263" rtl="0" eaLnBrk="1" fontAlgn="base" latinLnBrk="0" hangingPunct="0">
              <a:lnSpc>
                <a:spcPct val="93000"/>
              </a:lnSpc>
              <a:spcBef>
                <a:spcPct val="0"/>
              </a:spcBef>
              <a:spcAft>
                <a:spcPct val="0"/>
              </a:spcAft>
              <a:buClr>
                <a:srgbClr val="000000"/>
              </a:buClr>
              <a:buSzPct val="100000"/>
              <a:buFontTx/>
              <a:buChar char="-"/>
              <a:tabLst/>
            </a:pPr>
            <a:r>
              <a:rPr lang="de-DE" sz="1200" dirty="0">
                <a:solidFill>
                  <a:schemeClr val="tx1"/>
                </a:solidFill>
              </a:rPr>
              <a:t>Tags</a:t>
            </a:r>
          </a:p>
        </p:txBody>
      </p:sp>
      <p:sp>
        <p:nvSpPr>
          <p:cNvPr id="17" name="Rechteck 16">
            <a:extLst>
              <a:ext uri="{FF2B5EF4-FFF2-40B4-BE49-F238E27FC236}">
                <a16:creationId xmlns:a16="http://schemas.microsoft.com/office/drawing/2014/main" id="{6D6ACA8E-9981-4507-B99B-5F606D868A32}"/>
              </a:ext>
            </a:extLst>
          </p:cNvPr>
          <p:cNvSpPr/>
          <p:nvPr/>
        </p:nvSpPr>
        <p:spPr bwMode="auto">
          <a:xfrm>
            <a:off x="7320136" y="1700808"/>
            <a:ext cx="1008112" cy="360040"/>
          </a:xfrm>
          <a:prstGeom prst="rect">
            <a:avLst/>
          </a:prstGeom>
          <a:solidFill>
            <a:srgbClr val="5E5E5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2100" b="0" i="0" u="none" strike="noStrike" cap="none" normalizeH="0" baseline="0">
              <a:ln>
                <a:noFill/>
              </a:ln>
              <a:solidFill>
                <a:schemeClr val="bg1"/>
              </a:solidFill>
              <a:effectLst/>
              <a:latin typeface="CIPHLN+Arial,Bold;Arial" pitchFamily="32" charset="0"/>
            </a:endParaRPr>
          </a:p>
        </p:txBody>
      </p:sp>
      <p:sp>
        <p:nvSpPr>
          <p:cNvPr id="18" name="Rechteck 17">
            <a:extLst>
              <a:ext uri="{FF2B5EF4-FFF2-40B4-BE49-F238E27FC236}">
                <a16:creationId xmlns:a16="http://schemas.microsoft.com/office/drawing/2014/main" id="{CCBA3F4F-B151-45B7-9AAD-E6BB05EEEBE5}"/>
              </a:ext>
            </a:extLst>
          </p:cNvPr>
          <p:cNvSpPr/>
          <p:nvPr/>
        </p:nvSpPr>
        <p:spPr bwMode="auto">
          <a:xfrm>
            <a:off x="7261462" y="1700808"/>
            <a:ext cx="1008112" cy="381249"/>
          </a:xfrm>
          <a:prstGeom prst="rect">
            <a:avLst/>
          </a:prstGeom>
          <a:solidFill>
            <a:srgbClr val="5E5E5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r>
              <a:rPr lang="de-DE" sz="1050" dirty="0"/>
              <a:t>Developer </a:t>
            </a:r>
          </a:p>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r>
              <a:rPr kumimoji="0" lang="de-DE" sz="1050" b="0" i="0" u="none" strike="noStrike" cap="none" normalizeH="0" baseline="0" dirty="0" err="1">
                <a:ln>
                  <a:noFill/>
                </a:ln>
                <a:solidFill>
                  <a:schemeClr val="bg1"/>
                </a:solidFill>
                <a:effectLst/>
                <a:latin typeface="CIPHLN+Arial,Bold;Arial" pitchFamily="32" charset="0"/>
              </a:rPr>
              <a:t>Worksp</a:t>
            </a:r>
            <a:r>
              <a:rPr lang="de-DE" sz="1050" dirty="0" err="1"/>
              <a:t>aces</a:t>
            </a:r>
            <a:endParaRPr kumimoji="0" lang="de-DE" sz="1050" b="0" i="0" u="none" strike="noStrike" cap="none" normalizeH="0" baseline="0" dirty="0">
              <a:ln>
                <a:noFill/>
              </a:ln>
              <a:solidFill>
                <a:schemeClr val="bg1"/>
              </a:solidFill>
              <a:effectLst/>
              <a:latin typeface="CIPHLN+Arial,Bold;Arial" pitchFamily="32" charset="0"/>
            </a:endParaRPr>
          </a:p>
        </p:txBody>
      </p:sp>
      <p:sp>
        <p:nvSpPr>
          <p:cNvPr id="19" name="Rechteck 18">
            <a:extLst>
              <a:ext uri="{FF2B5EF4-FFF2-40B4-BE49-F238E27FC236}">
                <a16:creationId xmlns:a16="http://schemas.microsoft.com/office/drawing/2014/main" id="{C5D69894-107A-4AF3-ADFF-749474F1320E}"/>
              </a:ext>
            </a:extLst>
          </p:cNvPr>
          <p:cNvSpPr/>
          <p:nvPr/>
        </p:nvSpPr>
        <p:spPr bwMode="auto">
          <a:xfrm>
            <a:off x="7176120" y="2260094"/>
            <a:ext cx="1368152" cy="34910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r>
              <a:rPr kumimoji="0" lang="de-DE" sz="1600" b="0" i="0" u="none" strike="noStrike" cap="none" normalizeH="0" baseline="0" dirty="0">
                <a:ln>
                  <a:noFill/>
                </a:ln>
                <a:solidFill>
                  <a:schemeClr val="tx1"/>
                </a:solidFill>
                <a:effectLst/>
                <a:latin typeface="CIPHLN+Arial,Bold;Arial" pitchFamily="32" charset="0"/>
              </a:rPr>
              <a:t>Developer A</a:t>
            </a:r>
          </a:p>
        </p:txBody>
      </p:sp>
      <p:sp>
        <p:nvSpPr>
          <p:cNvPr id="20" name="Rechteck 19">
            <a:extLst>
              <a:ext uri="{FF2B5EF4-FFF2-40B4-BE49-F238E27FC236}">
                <a16:creationId xmlns:a16="http://schemas.microsoft.com/office/drawing/2014/main" id="{467A2419-A1A6-4DF2-9C4A-D90D1A4DC6EF}"/>
              </a:ext>
            </a:extLst>
          </p:cNvPr>
          <p:cNvSpPr/>
          <p:nvPr/>
        </p:nvSpPr>
        <p:spPr bwMode="auto">
          <a:xfrm>
            <a:off x="7104112" y="3795572"/>
            <a:ext cx="1368152" cy="34910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2100" b="0" i="0" u="none" strike="noStrike" cap="none" normalizeH="0" baseline="0">
              <a:ln>
                <a:noFill/>
              </a:ln>
              <a:solidFill>
                <a:schemeClr val="bg1"/>
              </a:solidFill>
              <a:effectLst/>
              <a:latin typeface="CIPHLN+Arial,Bold;Arial" pitchFamily="32" charset="0"/>
            </a:endParaRPr>
          </a:p>
        </p:txBody>
      </p:sp>
      <p:sp>
        <p:nvSpPr>
          <p:cNvPr id="21" name="Rechteck 20">
            <a:extLst>
              <a:ext uri="{FF2B5EF4-FFF2-40B4-BE49-F238E27FC236}">
                <a16:creationId xmlns:a16="http://schemas.microsoft.com/office/drawing/2014/main" id="{472747AD-4A9B-4458-B72E-EF1CC9D08111}"/>
              </a:ext>
            </a:extLst>
          </p:cNvPr>
          <p:cNvSpPr/>
          <p:nvPr/>
        </p:nvSpPr>
        <p:spPr bwMode="auto">
          <a:xfrm>
            <a:off x="7176120" y="3846566"/>
            <a:ext cx="1368152" cy="34910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r>
              <a:rPr kumimoji="0" lang="de-DE" sz="1600" b="0" i="0" u="none" strike="noStrike" cap="none" normalizeH="0" baseline="0" dirty="0">
                <a:ln>
                  <a:noFill/>
                </a:ln>
                <a:solidFill>
                  <a:schemeClr val="tx1"/>
                </a:solidFill>
                <a:effectLst/>
                <a:latin typeface="CIPHLN+Arial,Bold;Arial" pitchFamily="32" charset="0"/>
              </a:rPr>
              <a:t>Developer B</a:t>
            </a:r>
          </a:p>
        </p:txBody>
      </p:sp>
    </p:spTree>
    <p:extLst>
      <p:ext uri="{BB962C8B-B14F-4D97-AF65-F5344CB8AC3E}">
        <p14:creationId xmlns:p14="http://schemas.microsoft.com/office/powerpoint/2010/main" val="3130488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7F154E-3F7E-9D46-A405-CEEFE607B266}"/>
              </a:ext>
            </a:extLst>
          </p:cNvPr>
          <p:cNvSpPr>
            <a:spLocks noGrp="1"/>
          </p:cNvSpPr>
          <p:nvPr>
            <p:ph type="title"/>
          </p:nvPr>
        </p:nvSpPr>
        <p:spPr/>
        <p:txBody>
          <a:bodyPr/>
          <a:lstStyle/>
          <a:p>
            <a:r>
              <a:rPr lang="en-US" noProof="0" dirty="0"/>
              <a:t>Decentralized Version Control</a:t>
            </a:r>
          </a:p>
        </p:txBody>
      </p:sp>
      <p:sp>
        <p:nvSpPr>
          <p:cNvPr id="3" name="Inhaltsplatzhalter 2">
            <a:extLst>
              <a:ext uri="{FF2B5EF4-FFF2-40B4-BE49-F238E27FC236}">
                <a16:creationId xmlns:a16="http://schemas.microsoft.com/office/drawing/2014/main" id="{30F7538B-65BE-DD4B-B4F7-92173F62B478}"/>
              </a:ext>
            </a:extLst>
          </p:cNvPr>
          <p:cNvSpPr>
            <a:spLocks noGrp="1"/>
          </p:cNvSpPr>
          <p:nvPr>
            <p:ph idx="1"/>
          </p:nvPr>
        </p:nvSpPr>
        <p:spPr>
          <a:xfrm>
            <a:off x="406800" y="979201"/>
            <a:ext cx="7273376" cy="5040000"/>
          </a:xfrm>
        </p:spPr>
        <p:txBody>
          <a:bodyPr/>
          <a:lstStyle/>
          <a:p>
            <a:pPr marL="342900" indent="-342900">
              <a:buFont typeface="Arial" panose="020B0604020202020204" pitchFamily="34" charset="0"/>
              <a:buChar char="•"/>
            </a:pPr>
            <a:r>
              <a:rPr lang="en-US" dirty="0"/>
              <a:t>No separation between developer and server environment</a:t>
            </a:r>
          </a:p>
          <a:p>
            <a:pPr marL="342900" indent="-342900">
              <a:buFont typeface="Arial" panose="020B0604020202020204" pitchFamily="34" charset="0"/>
              <a:buChar char="•"/>
            </a:pPr>
            <a:r>
              <a:rPr lang="en-US" noProof="0" dirty="0"/>
              <a:t>Developers have workspaces </a:t>
            </a:r>
            <a:r>
              <a:rPr lang="en-US" dirty="0"/>
              <a:t>where data as well as a local repository with all versions, branches, and tags can be found </a:t>
            </a:r>
            <a:endParaRPr lang="en-US" noProof="0" dirty="0"/>
          </a:p>
          <a:p>
            <a:pPr marL="342900" indent="-342900">
              <a:buFont typeface="Arial" panose="020B0604020202020204" pitchFamily="34" charset="0"/>
              <a:buChar char="•"/>
            </a:pPr>
            <a:r>
              <a:rPr lang="en-US" noProof="0" dirty="0"/>
              <a:t>Changes are established in the local repository via Commit</a:t>
            </a:r>
          </a:p>
          <a:p>
            <a:pPr marL="342900" indent="-342900">
              <a:buFont typeface="Arial" panose="020B0604020202020204" pitchFamily="34" charset="0"/>
              <a:buChar char="•"/>
            </a:pPr>
            <a:r>
              <a:rPr lang="en-US" noProof="0" dirty="0"/>
              <a:t>Exchange with other repositories using push/pull commands</a:t>
            </a:r>
          </a:p>
          <a:p>
            <a:pPr marL="342900" indent="-342900">
              <a:buFont typeface="Arial" panose="020B0604020202020204" pitchFamily="34" charset="0"/>
              <a:buChar char="•"/>
            </a:pPr>
            <a:r>
              <a:rPr lang="en-US" noProof="0" dirty="0"/>
              <a:t>All repositories are equal technically</a:t>
            </a:r>
          </a:p>
          <a:p>
            <a:pPr marL="342900" indent="-342900">
              <a:buFont typeface="Arial" panose="020B0604020202020204" pitchFamily="34" charset="0"/>
              <a:buChar char="•"/>
            </a:pPr>
            <a:r>
              <a:rPr lang="en-US" noProof="0" dirty="0"/>
              <a:t>Normally each project maintains its own repository (Exception: </a:t>
            </a:r>
            <a:r>
              <a:rPr lang="en-US" noProof="0" dirty="0" err="1"/>
              <a:t>Monorepo</a:t>
            </a:r>
            <a:r>
              <a:rPr lang="en-US" noProof="0" dirty="0"/>
              <a:t>)</a:t>
            </a:r>
          </a:p>
        </p:txBody>
      </p:sp>
      <p:sp>
        <p:nvSpPr>
          <p:cNvPr id="5" name="Textfeld 4">
            <a:extLst>
              <a:ext uri="{FF2B5EF4-FFF2-40B4-BE49-F238E27FC236}">
                <a16:creationId xmlns:a16="http://schemas.microsoft.com/office/drawing/2014/main" id="{0741181C-F95C-BD40-9FC7-925AECBE02F5}"/>
              </a:ext>
            </a:extLst>
          </p:cNvPr>
          <p:cNvSpPr txBox="1"/>
          <p:nvPr/>
        </p:nvSpPr>
        <p:spPr>
          <a:xfrm>
            <a:off x="9765004" y="5325193"/>
            <a:ext cx="2020196" cy="264047"/>
          </a:xfrm>
          <a:prstGeom prst="rect">
            <a:avLst/>
          </a:prstGeom>
          <a:noFill/>
        </p:spPr>
        <p:txBody>
          <a:bodyPr wrap="square" rtlCol="0">
            <a:spAutoFit/>
          </a:bodyPr>
          <a:lstStyle/>
          <a:p>
            <a:pPr algn="r"/>
            <a:r>
              <a:rPr lang="de-DE" sz="1200" dirty="0" err="1">
                <a:solidFill>
                  <a:schemeClr val="tx1"/>
                </a:solidFill>
                <a:latin typeface="Calibri" pitchFamily="34" charset="0"/>
                <a:cs typeface="Calibri" pitchFamily="34" charset="0"/>
              </a:rPr>
              <a:t>Preißel</a:t>
            </a:r>
            <a:r>
              <a:rPr lang="de-DE" sz="1200" dirty="0">
                <a:solidFill>
                  <a:schemeClr val="tx1"/>
                </a:solidFill>
                <a:latin typeface="Calibri" pitchFamily="34" charset="0"/>
                <a:cs typeface="Calibri" pitchFamily="34" charset="0"/>
              </a:rPr>
              <a:t> and </a:t>
            </a:r>
            <a:r>
              <a:rPr lang="de-DE" sz="1200" dirty="0" err="1">
                <a:solidFill>
                  <a:schemeClr val="tx1"/>
                </a:solidFill>
                <a:latin typeface="Calibri" pitchFamily="34" charset="0"/>
                <a:cs typeface="Calibri" pitchFamily="34" charset="0"/>
              </a:rPr>
              <a:t>Stachmann</a:t>
            </a:r>
            <a:r>
              <a:rPr lang="de-DE" sz="1200" dirty="0">
                <a:solidFill>
                  <a:schemeClr val="tx1"/>
                </a:solidFill>
                <a:latin typeface="Calibri" pitchFamily="34" charset="0"/>
                <a:cs typeface="Calibri" pitchFamily="34" charset="0"/>
              </a:rPr>
              <a:t>, 2019</a:t>
            </a:r>
          </a:p>
        </p:txBody>
      </p:sp>
      <p:pic>
        <p:nvPicPr>
          <p:cNvPr id="2050" name="Picture 2">
            <a:extLst>
              <a:ext uri="{FF2B5EF4-FFF2-40B4-BE49-F238E27FC236}">
                <a16:creationId xmlns:a16="http://schemas.microsoft.com/office/drawing/2014/main" id="{41BBCE3A-C9C6-9C49-8F7D-C793CAD586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192" y="1245589"/>
            <a:ext cx="4163436" cy="3954715"/>
          </a:xfrm>
          <a:prstGeom prst="rect">
            <a:avLst/>
          </a:prstGeom>
          <a:noFill/>
          <a:extLst>
            <a:ext uri="{909E8E84-426E-40DD-AFC4-6F175D3DCCD1}">
              <a14:hiddenFill xmlns:a14="http://schemas.microsoft.com/office/drawing/2010/main">
                <a:solidFill>
                  <a:srgbClr val="FFFFFF"/>
                </a:solidFill>
              </a14:hiddenFill>
            </a:ext>
          </a:extLst>
        </p:spPr>
      </p:pic>
      <p:sp>
        <p:nvSpPr>
          <p:cNvPr id="6" name="Ellipse 5">
            <a:extLst>
              <a:ext uri="{FF2B5EF4-FFF2-40B4-BE49-F238E27FC236}">
                <a16:creationId xmlns:a16="http://schemas.microsoft.com/office/drawing/2014/main" id="{D20D365C-F55A-4A65-8ACF-BCFCB5B35B22}"/>
              </a:ext>
            </a:extLst>
          </p:cNvPr>
          <p:cNvSpPr/>
          <p:nvPr/>
        </p:nvSpPr>
        <p:spPr bwMode="auto">
          <a:xfrm>
            <a:off x="9120336" y="1340768"/>
            <a:ext cx="1800200" cy="216024"/>
          </a:xfrm>
          <a:prstGeom prst="ellipse">
            <a:avLst/>
          </a:prstGeom>
          <a:solidFill>
            <a:srgbClr val="5E5E5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1100" b="0" i="0" u="none" strike="noStrike" cap="none" normalizeH="0" baseline="0" dirty="0">
              <a:ln>
                <a:noFill/>
              </a:ln>
              <a:solidFill>
                <a:schemeClr val="bg1"/>
              </a:solidFill>
              <a:effectLst/>
              <a:latin typeface="CIPHLN+Arial,Bold;Arial" pitchFamily="32" charset="0"/>
            </a:endParaRPr>
          </a:p>
        </p:txBody>
      </p:sp>
      <p:sp>
        <p:nvSpPr>
          <p:cNvPr id="7" name="Ellipse 6">
            <a:extLst>
              <a:ext uri="{FF2B5EF4-FFF2-40B4-BE49-F238E27FC236}">
                <a16:creationId xmlns:a16="http://schemas.microsoft.com/office/drawing/2014/main" id="{7D102342-E1CF-43E0-8FAF-17FBAD1F0161}"/>
              </a:ext>
            </a:extLst>
          </p:cNvPr>
          <p:cNvSpPr/>
          <p:nvPr/>
        </p:nvSpPr>
        <p:spPr bwMode="auto">
          <a:xfrm>
            <a:off x="7968208" y="1772816"/>
            <a:ext cx="1296144" cy="216024"/>
          </a:xfrm>
          <a:prstGeom prst="ellipse">
            <a:avLst/>
          </a:prstGeom>
          <a:solidFill>
            <a:srgbClr val="EBEBE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2100" b="0" i="0" u="none" strike="noStrike" cap="none" normalizeH="0" baseline="0">
              <a:ln>
                <a:noFill/>
              </a:ln>
              <a:solidFill>
                <a:schemeClr val="bg1"/>
              </a:solidFill>
              <a:effectLst/>
              <a:latin typeface="CIPHLN+Arial,Bold;Arial" pitchFamily="32" charset="0"/>
            </a:endParaRPr>
          </a:p>
        </p:txBody>
      </p:sp>
      <p:sp>
        <p:nvSpPr>
          <p:cNvPr id="10" name="Ellipse 9">
            <a:extLst>
              <a:ext uri="{FF2B5EF4-FFF2-40B4-BE49-F238E27FC236}">
                <a16:creationId xmlns:a16="http://schemas.microsoft.com/office/drawing/2014/main" id="{708FDE3A-BF48-467B-A281-BF469F448587}"/>
              </a:ext>
            </a:extLst>
          </p:cNvPr>
          <p:cNvSpPr/>
          <p:nvPr/>
        </p:nvSpPr>
        <p:spPr bwMode="auto">
          <a:xfrm>
            <a:off x="7975788" y="3717032"/>
            <a:ext cx="1296144" cy="216024"/>
          </a:xfrm>
          <a:prstGeom prst="ellipse">
            <a:avLst/>
          </a:prstGeom>
          <a:solidFill>
            <a:srgbClr val="EBEBE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de-DE" sz="2100" b="0" i="0" u="none" strike="noStrike" cap="none" normalizeH="0" baseline="0">
              <a:ln>
                <a:noFill/>
              </a:ln>
              <a:solidFill>
                <a:schemeClr val="bg1"/>
              </a:solidFill>
              <a:effectLst/>
              <a:latin typeface="CIPHLN+Arial,Bold;Arial" pitchFamily="32" charset="0"/>
            </a:endParaRPr>
          </a:p>
        </p:txBody>
      </p:sp>
      <p:sp>
        <p:nvSpPr>
          <p:cNvPr id="8" name="Textfeld 7">
            <a:extLst>
              <a:ext uri="{FF2B5EF4-FFF2-40B4-BE49-F238E27FC236}">
                <a16:creationId xmlns:a16="http://schemas.microsoft.com/office/drawing/2014/main" id="{47FA47B5-1FDA-4583-B214-C4A499E1C68A}"/>
              </a:ext>
            </a:extLst>
          </p:cNvPr>
          <p:cNvSpPr txBox="1"/>
          <p:nvPr/>
        </p:nvSpPr>
        <p:spPr>
          <a:xfrm>
            <a:off x="9048896" y="1335350"/>
            <a:ext cx="2736304" cy="242631"/>
          </a:xfrm>
          <a:prstGeom prst="rect">
            <a:avLst/>
          </a:prstGeom>
          <a:noFill/>
        </p:spPr>
        <p:txBody>
          <a:bodyPr wrap="square" rtlCol="0">
            <a:spAutoFit/>
          </a:bodyPr>
          <a:lstStyle/>
          <a:p>
            <a:r>
              <a:rPr lang="en-US" sz="1050" dirty="0"/>
              <a:t>Repositories with Workspaces</a:t>
            </a:r>
          </a:p>
        </p:txBody>
      </p:sp>
      <p:sp>
        <p:nvSpPr>
          <p:cNvPr id="14" name="Textfeld 13">
            <a:extLst>
              <a:ext uri="{FF2B5EF4-FFF2-40B4-BE49-F238E27FC236}">
                <a16:creationId xmlns:a16="http://schemas.microsoft.com/office/drawing/2014/main" id="{AED5859F-17D4-4DDA-9895-23EB2A1CC501}"/>
              </a:ext>
            </a:extLst>
          </p:cNvPr>
          <p:cNvSpPr txBox="1"/>
          <p:nvPr/>
        </p:nvSpPr>
        <p:spPr>
          <a:xfrm>
            <a:off x="8038798" y="1786141"/>
            <a:ext cx="1225554" cy="242631"/>
          </a:xfrm>
          <a:prstGeom prst="rect">
            <a:avLst/>
          </a:prstGeom>
          <a:noFill/>
        </p:spPr>
        <p:txBody>
          <a:bodyPr wrap="square" rtlCol="0">
            <a:spAutoFit/>
          </a:bodyPr>
          <a:lstStyle/>
          <a:p>
            <a:pPr algn="ctr"/>
            <a:r>
              <a:rPr lang="en-US" sz="1050" dirty="0">
                <a:solidFill>
                  <a:schemeClr val="tx1"/>
                </a:solidFill>
              </a:rPr>
              <a:t>Developer A</a:t>
            </a:r>
          </a:p>
        </p:txBody>
      </p:sp>
      <p:sp>
        <p:nvSpPr>
          <p:cNvPr id="16" name="Textfeld 15">
            <a:extLst>
              <a:ext uri="{FF2B5EF4-FFF2-40B4-BE49-F238E27FC236}">
                <a16:creationId xmlns:a16="http://schemas.microsoft.com/office/drawing/2014/main" id="{798AAC03-A1FC-41A7-8853-F4672E7B30EE}"/>
              </a:ext>
            </a:extLst>
          </p:cNvPr>
          <p:cNvSpPr txBox="1"/>
          <p:nvPr/>
        </p:nvSpPr>
        <p:spPr>
          <a:xfrm>
            <a:off x="8050334" y="3703728"/>
            <a:ext cx="1225554" cy="242631"/>
          </a:xfrm>
          <a:prstGeom prst="rect">
            <a:avLst/>
          </a:prstGeom>
          <a:noFill/>
        </p:spPr>
        <p:txBody>
          <a:bodyPr wrap="square" rtlCol="0">
            <a:spAutoFit/>
          </a:bodyPr>
          <a:lstStyle/>
          <a:p>
            <a:pPr algn="ctr"/>
            <a:r>
              <a:rPr lang="en-US" sz="1050" dirty="0">
                <a:solidFill>
                  <a:schemeClr val="tx1"/>
                </a:solidFill>
              </a:rPr>
              <a:t>Developer B</a:t>
            </a:r>
          </a:p>
        </p:txBody>
      </p:sp>
    </p:spTree>
    <p:extLst>
      <p:ext uri="{BB962C8B-B14F-4D97-AF65-F5344CB8AC3E}">
        <p14:creationId xmlns:p14="http://schemas.microsoft.com/office/powerpoint/2010/main" val="363432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7CF674-F71C-984F-9912-5D12AD968B3C}"/>
              </a:ext>
            </a:extLst>
          </p:cNvPr>
          <p:cNvSpPr>
            <a:spLocks noGrp="1"/>
          </p:cNvSpPr>
          <p:nvPr>
            <p:ph type="title"/>
          </p:nvPr>
        </p:nvSpPr>
        <p:spPr/>
        <p:txBody>
          <a:bodyPr/>
          <a:lstStyle/>
          <a:p>
            <a:r>
              <a:rPr lang="en-US" sz="2800" noProof="0" dirty="0"/>
              <a:t>Comparison of Central and Decentral Version Control</a:t>
            </a:r>
          </a:p>
        </p:txBody>
      </p:sp>
      <p:sp>
        <p:nvSpPr>
          <p:cNvPr id="4" name="Inhaltsplatzhalter 3">
            <a:extLst>
              <a:ext uri="{FF2B5EF4-FFF2-40B4-BE49-F238E27FC236}">
                <a16:creationId xmlns:a16="http://schemas.microsoft.com/office/drawing/2014/main" id="{E4276A00-84A7-6B44-AD74-98D4DC168A88}"/>
              </a:ext>
            </a:extLst>
          </p:cNvPr>
          <p:cNvSpPr>
            <a:spLocks noGrp="1"/>
          </p:cNvSpPr>
          <p:nvPr>
            <p:ph sz="half" idx="1"/>
          </p:nvPr>
        </p:nvSpPr>
        <p:spPr/>
        <p:txBody>
          <a:bodyPr/>
          <a:lstStyle/>
          <a:p>
            <a:r>
              <a:rPr lang="en-US" noProof="0" dirty="0"/>
              <a:t>Central Version Control</a:t>
            </a:r>
          </a:p>
          <a:p>
            <a:pPr marL="342900" indent="-342900">
              <a:buFont typeface="Arial" panose="020B0604020202020204" pitchFamily="34" charset="0"/>
              <a:buChar char="•"/>
            </a:pPr>
            <a:r>
              <a:rPr lang="en-US" noProof="0" dirty="0"/>
              <a:t>Path-based access authorization for different areas of a project</a:t>
            </a:r>
          </a:p>
          <a:p>
            <a:pPr marL="342900" indent="-342900">
              <a:buFont typeface="Arial" panose="020B0604020202020204" pitchFamily="34" charset="0"/>
              <a:buChar char="•"/>
            </a:pPr>
            <a:r>
              <a:rPr lang="en-US" dirty="0"/>
              <a:t>All work is bundled in one place</a:t>
            </a:r>
          </a:p>
          <a:p>
            <a:pPr marL="342900" indent="-342900">
              <a:buFont typeface="Arial" panose="020B0604020202020204" pitchFamily="34" charset="0"/>
              <a:buChar char="•"/>
            </a:pPr>
            <a:r>
              <a:rPr lang="en-US" noProof="0" dirty="0"/>
              <a:t>Structure of empty directory is recorded</a:t>
            </a:r>
          </a:p>
          <a:p>
            <a:pPr marL="342900" indent="-342900">
              <a:buFont typeface="Arial" panose="020B0604020202020204" pitchFamily="34" charset="0"/>
              <a:buChar char="•"/>
            </a:pPr>
            <a:endParaRPr lang="en-US" noProof="0" dirty="0"/>
          </a:p>
        </p:txBody>
      </p:sp>
      <p:sp>
        <p:nvSpPr>
          <p:cNvPr id="5" name="Inhaltsplatzhalter 4">
            <a:extLst>
              <a:ext uri="{FF2B5EF4-FFF2-40B4-BE49-F238E27FC236}">
                <a16:creationId xmlns:a16="http://schemas.microsoft.com/office/drawing/2014/main" id="{37CE0D1A-CC7D-CF4F-B4CD-C105B1645D54}"/>
              </a:ext>
            </a:extLst>
          </p:cNvPr>
          <p:cNvSpPr>
            <a:spLocks noGrp="1"/>
          </p:cNvSpPr>
          <p:nvPr>
            <p:ph sz="half" idx="2"/>
          </p:nvPr>
        </p:nvSpPr>
        <p:spPr/>
        <p:txBody>
          <a:bodyPr/>
          <a:lstStyle/>
          <a:p>
            <a:r>
              <a:rPr lang="en-US" noProof="0" dirty="0"/>
              <a:t>Decentral Version Control</a:t>
            </a:r>
          </a:p>
          <a:p>
            <a:pPr marL="342900" indent="-342900">
              <a:buFont typeface="Arial" panose="020B0604020202020204" pitchFamily="34" charset="0"/>
              <a:buChar char="•"/>
            </a:pPr>
            <a:r>
              <a:rPr lang="en-US" noProof="0" dirty="0"/>
              <a:t>High Performance</a:t>
            </a:r>
          </a:p>
          <a:p>
            <a:pPr marL="342900" indent="-342900">
              <a:buFont typeface="Arial" panose="020B0604020202020204" pitchFamily="34" charset="0"/>
              <a:buChar char="•"/>
            </a:pPr>
            <a:r>
              <a:rPr lang="en-US" noProof="0" dirty="0"/>
              <a:t>Efficient work methods</a:t>
            </a:r>
          </a:p>
          <a:p>
            <a:pPr marL="342900" indent="-342900">
              <a:buFont typeface="Arial" panose="020B0604020202020204" pitchFamily="34" charset="0"/>
              <a:buChar char="•"/>
            </a:pPr>
            <a:r>
              <a:rPr lang="en-US" noProof="0" dirty="0"/>
              <a:t>Offline capability</a:t>
            </a:r>
          </a:p>
          <a:p>
            <a:pPr marL="342900" indent="-342900">
              <a:buFont typeface="Arial" panose="020B0604020202020204" pitchFamily="34" charset="0"/>
              <a:buChar char="•"/>
            </a:pPr>
            <a:r>
              <a:rPr lang="en-US" noProof="0" dirty="0"/>
              <a:t>Flexible development process</a:t>
            </a:r>
          </a:p>
          <a:p>
            <a:pPr marL="342900" indent="-342900">
              <a:buFont typeface="Arial" panose="020B0604020202020204" pitchFamily="34" charset="0"/>
              <a:buChar char="•"/>
            </a:pPr>
            <a:r>
              <a:rPr lang="en-US" noProof="0" dirty="0"/>
              <a:t>Backup</a:t>
            </a:r>
          </a:p>
          <a:p>
            <a:pPr marL="342900" indent="-342900">
              <a:buFont typeface="Arial" panose="020B0604020202020204" pitchFamily="34" charset="0"/>
              <a:buChar char="•"/>
            </a:pPr>
            <a:r>
              <a:rPr lang="en-US" noProof="0" dirty="0"/>
              <a:t>Maintainability</a:t>
            </a:r>
          </a:p>
          <a:p>
            <a:pPr marL="342900" indent="-342900">
              <a:buFont typeface="Arial" panose="020B0604020202020204" pitchFamily="34" charset="0"/>
              <a:buChar char="•"/>
            </a:pPr>
            <a:endParaRPr lang="en-US" noProof="0" dirty="0"/>
          </a:p>
        </p:txBody>
      </p:sp>
      <p:sp>
        <p:nvSpPr>
          <p:cNvPr id="3" name="Textfeld 2">
            <a:extLst>
              <a:ext uri="{FF2B5EF4-FFF2-40B4-BE49-F238E27FC236}">
                <a16:creationId xmlns:a16="http://schemas.microsoft.com/office/drawing/2014/main" id="{758D2E77-0D51-2449-A322-2037BA2DEC2E}"/>
              </a:ext>
            </a:extLst>
          </p:cNvPr>
          <p:cNvSpPr txBox="1"/>
          <p:nvPr/>
        </p:nvSpPr>
        <p:spPr>
          <a:xfrm>
            <a:off x="1127448" y="4653136"/>
            <a:ext cx="8928992" cy="664797"/>
          </a:xfrm>
          <a:prstGeom prst="rect">
            <a:avLst/>
          </a:prstGeom>
          <a:noFill/>
        </p:spPr>
        <p:txBody>
          <a:bodyPr wrap="square" rtlCol="0">
            <a:spAutoFit/>
          </a:bodyPr>
          <a:lstStyle/>
          <a:p>
            <a:r>
              <a:rPr lang="en-US" sz="2000">
                <a:solidFill>
                  <a:schemeClr val="tx1"/>
                </a:solidFill>
                <a:latin typeface="Calibri" panose="020F0502020204030204" pitchFamily="34" charset="0"/>
                <a:cs typeface="Calibri" panose="020F0502020204030204" pitchFamily="34" charset="0"/>
              </a:rPr>
              <a:t>Before DVCS, the guiding principle was "Pray to God that you don't have to get into branching and merging. And if you do, at least beg Him to let it be very, very simple."</a:t>
            </a:r>
            <a:endParaRPr lang="en-U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0631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361E1D-6AA6-DC43-A588-BBA167456265}"/>
              </a:ext>
            </a:extLst>
          </p:cNvPr>
          <p:cNvSpPr>
            <a:spLocks noGrp="1"/>
          </p:cNvSpPr>
          <p:nvPr>
            <p:ph type="title"/>
          </p:nvPr>
        </p:nvSpPr>
        <p:spPr/>
        <p:txBody>
          <a:bodyPr/>
          <a:lstStyle/>
          <a:p>
            <a:r>
              <a:rPr lang="en-US" noProof="0" dirty="0"/>
              <a:t>Git</a:t>
            </a:r>
          </a:p>
        </p:txBody>
      </p:sp>
      <p:sp>
        <p:nvSpPr>
          <p:cNvPr id="3" name="Inhaltsplatzhalter 2">
            <a:extLst>
              <a:ext uri="{FF2B5EF4-FFF2-40B4-BE49-F238E27FC236}">
                <a16:creationId xmlns:a16="http://schemas.microsoft.com/office/drawing/2014/main" id="{6D6AE164-93F6-9A42-B63D-8FB9C63177F5}"/>
              </a:ext>
            </a:extLst>
          </p:cNvPr>
          <p:cNvSpPr>
            <a:spLocks noGrp="1"/>
          </p:cNvSpPr>
          <p:nvPr>
            <p:ph idx="1"/>
          </p:nvPr>
        </p:nvSpPr>
        <p:spPr/>
        <p:txBody>
          <a:bodyPr/>
          <a:lstStyle/>
          <a:p>
            <a:pPr marL="342900" indent="-342900">
              <a:buFont typeface="Arial" panose="020B0604020202020204" pitchFamily="34" charset="0"/>
              <a:buChar char="•"/>
            </a:pPr>
            <a:r>
              <a:rPr lang="en-US" noProof="0" dirty="0"/>
              <a:t>System for distributed version control</a:t>
            </a:r>
          </a:p>
          <a:p>
            <a:pPr marL="342900" indent="-342900">
              <a:spcAft>
                <a:spcPts val="600"/>
              </a:spcAft>
              <a:buFont typeface="Arial" panose="020B0604020202020204" pitchFamily="34" charset="0"/>
              <a:buChar char="•"/>
            </a:pPr>
            <a:r>
              <a:rPr lang="en-US" noProof="0" dirty="0"/>
              <a:t>Goals</a:t>
            </a:r>
          </a:p>
          <a:p>
            <a:pPr marL="666928" lvl="1" indent="-342900">
              <a:buFont typeface="Arial" panose="020B0604020202020204" pitchFamily="34" charset="0"/>
              <a:buChar char="•"/>
            </a:pPr>
            <a:r>
              <a:rPr lang="en-US" noProof="0" dirty="0"/>
              <a:t>Coordinate work for multiple programming</a:t>
            </a:r>
          </a:p>
          <a:p>
            <a:pPr marL="666928" lvl="1" indent="-342900">
              <a:buFont typeface="Arial" panose="020B0604020202020204" pitchFamily="34" charset="0"/>
              <a:buChar char="•"/>
            </a:pPr>
            <a:r>
              <a:rPr lang="en-US" dirty="0"/>
              <a:t>Record changes in data</a:t>
            </a:r>
          </a:p>
          <a:p>
            <a:pPr marL="666928" lvl="1" indent="-342900">
              <a:buFont typeface="Arial" panose="020B0604020202020204" pitchFamily="34" charset="0"/>
              <a:buChar char="•"/>
            </a:pPr>
            <a:r>
              <a:rPr lang="en-US" noProof="0" dirty="0"/>
              <a:t>Velocity and data integrity</a:t>
            </a:r>
          </a:p>
          <a:p>
            <a:pPr marL="666928" lvl="1" indent="-342900">
              <a:buFont typeface="Arial" panose="020B0604020202020204" pitchFamily="34" charset="0"/>
              <a:buChar char="•"/>
            </a:pPr>
            <a:r>
              <a:rPr lang="en-US" dirty="0"/>
              <a:t>Support distributed, non-linear workflow</a:t>
            </a:r>
            <a:endParaRPr lang="en-US" noProof="0" dirty="0"/>
          </a:p>
          <a:p>
            <a:pPr marL="342900" indent="-342900">
              <a:spcAft>
                <a:spcPts val="555"/>
              </a:spcAft>
              <a:buFont typeface="Arial" panose="020B0604020202020204" pitchFamily="34" charset="0"/>
              <a:buChar char="•"/>
            </a:pPr>
            <a:r>
              <a:rPr lang="en-US" noProof="0" dirty="0"/>
              <a:t>Traits</a:t>
            </a:r>
          </a:p>
          <a:p>
            <a:pPr marL="666928" lvl="1" indent="-342900">
              <a:buFont typeface="Arial" panose="020B0604020202020204" pitchFamily="34" charset="0"/>
              <a:buChar char="•"/>
            </a:pPr>
            <a:r>
              <a:rPr lang="en-US" dirty="0"/>
              <a:t>Create s</a:t>
            </a:r>
            <a:r>
              <a:rPr lang="en-US" noProof="0" dirty="0" err="1"/>
              <a:t>napshots</a:t>
            </a:r>
            <a:r>
              <a:rPr lang="en-US" noProof="0" dirty="0"/>
              <a:t> of data over the course of time </a:t>
            </a:r>
          </a:p>
          <a:p>
            <a:pPr marL="666928" lvl="1" indent="-342900">
              <a:buFont typeface="Arial" panose="020B0604020202020204" pitchFamily="34" charset="0"/>
              <a:buChar char="•"/>
            </a:pPr>
            <a:r>
              <a:rPr lang="en-US" noProof="0" dirty="0"/>
              <a:t>Restore earlier versions of data from snap</a:t>
            </a:r>
            <a:r>
              <a:rPr lang="en-US" dirty="0"/>
              <a:t>shots</a:t>
            </a:r>
          </a:p>
          <a:p>
            <a:pPr marL="666928" lvl="1" indent="-342900">
              <a:buFont typeface="Arial" panose="020B0604020202020204" pitchFamily="34" charset="0"/>
              <a:buChar char="•"/>
            </a:pPr>
            <a:r>
              <a:rPr lang="en-US" dirty="0"/>
              <a:t>Work parallel on various versions of data</a:t>
            </a:r>
            <a:endParaRPr lang="en-US" noProof="0" dirty="0"/>
          </a:p>
          <a:p>
            <a:pPr marL="342900" indent="-342900">
              <a:buFont typeface="Arial" panose="020B0604020202020204" pitchFamily="34" charset="0"/>
              <a:buChar char="•"/>
            </a:pPr>
            <a:r>
              <a:rPr lang="en-US" noProof="0" dirty="0"/>
              <a:t>History</a:t>
            </a:r>
          </a:p>
          <a:p>
            <a:pPr marL="666928" lvl="1" indent="-342900">
              <a:buFont typeface="Arial" panose="020B0604020202020204" pitchFamily="34" charset="0"/>
              <a:buChar char="•"/>
            </a:pPr>
            <a:r>
              <a:rPr lang="en-US" dirty="0"/>
              <a:t>April 2005: Linus Torvalds implements Git because the </a:t>
            </a:r>
            <a:r>
              <a:rPr lang="en-US" dirty="0" err="1"/>
              <a:t>BitKeeper</a:t>
            </a:r>
            <a:r>
              <a:rPr lang="en-US" dirty="0"/>
              <a:t> software used for the Linux kernel changed its license and could no longer be used free of charge</a:t>
            </a:r>
            <a:endParaRPr lang="en-US" noProof="0" dirty="0"/>
          </a:p>
        </p:txBody>
      </p:sp>
      <p:pic>
        <p:nvPicPr>
          <p:cNvPr id="5" name="Grafik 4">
            <a:extLst>
              <a:ext uri="{FF2B5EF4-FFF2-40B4-BE49-F238E27FC236}">
                <a16:creationId xmlns:a16="http://schemas.microsoft.com/office/drawing/2014/main" id="{C5643423-AD96-904B-8745-1EF3E4678A27}"/>
              </a:ext>
            </a:extLst>
          </p:cNvPr>
          <p:cNvPicPr>
            <a:picLocks noChangeAspect="1"/>
          </p:cNvPicPr>
          <p:nvPr/>
        </p:nvPicPr>
        <p:blipFill>
          <a:blip r:embed="rId3"/>
          <a:stretch>
            <a:fillRect/>
          </a:stretch>
        </p:blipFill>
        <p:spPr>
          <a:xfrm>
            <a:off x="7752184" y="1196752"/>
            <a:ext cx="4384965" cy="3456384"/>
          </a:xfrm>
          <a:prstGeom prst="rect">
            <a:avLst/>
          </a:prstGeom>
        </p:spPr>
      </p:pic>
    </p:spTree>
    <p:extLst>
      <p:ext uri="{BB962C8B-B14F-4D97-AF65-F5344CB8AC3E}">
        <p14:creationId xmlns:p14="http://schemas.microsoft.com/office/powerpoint/2010/main" val="2375881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9F22-44D7-7C45-BFF5-F060D685A234}"/>
              </a:ext>
            </a:extLst>
          </p:cNvPr>
          <p:cNvSpPr>
            <a:spLocks noGrp="1"/>
          </p:cNvSpPr>
          <p:nvPr>
            <p:ph type="title"/>
          </p:nvPr>
        </p:nvSpPr>
        <p:spPr/>
        <p:txBody>
          <a:bodyPr/>
          <a:lstStyle/>
          <a:p>
            <a:r>
              <a:rPr lang="en-US" noProof="0" dirty="0"/>
              <a:t>Snapshots instead of changes</a:t>
            </a:r>
          </a:p>
        </p:txBody>
      </p:sp>
      <p:sp>
        <p:nvSpPr>
          <p:cNvPr id="3" name="Content Placeholder 2">
            <a:extLst>
              <a:ext uri="{FF2B5EF4-FFF2-40B4-BE49-F238E27FC236}">
                <a16:creationId xmlns:a16="http://schemas.microsoft.com/office/drawing/2014/main" id="{DF425F41-A33A-F945-A100-F49966C982AD}"/>
              </a:ext>
            </a:extLst>
          </p:cNvPr>
          <p:cNvSpPr>
            <a:spLocks noGrp="1"/>
          </p:cNvSpPr>
          <p:nvPr>
            <p:ph idx="1"/>
          </p:nvPr>
        </p:nvSpPr>
        <p:spPr/>
        <p:txBody>
          <a:bodyPr/>
          <a:lstStyle/>
          <a:p>
            <a:pPr marL="0" indent="0"/>
            <a:r>
              <a:rPr lang="en-US" noProof="0" dirty="0"/>
              <a:t>Many other systems save changes related to individual data. In contrast, Git deals with the data within the project as a snapshot of a differentiated data system</a:t>
            </a:r>
          </a:p>
          <a:p>
            <a:pPr marL="0" indent="0"/>
            <a:endParaRPr lang="en-US" noProof="0" dirty="0"/>
          </a:p>
          <a:p>
            <a:pPr marL="0" indent="0"/>
            <a:r>
              <a:rPr lang="en-US" noProof="0" dirty="0"/>
              <a:t>						Subversion														Git</a:t>
            </a:r>
          </a:p>
        </p:txBody>
      </p:sp>
      <p:pic>
        <p:nvPicPr>
          <p:cNvPr id="6" name="Picture 5">
            <a:extLst>
              <a:ext uri="{FF2B5EF4-FFF2-40B4-BE49-F238E27FC236}">
                <a16:creationId xmlns:a16="http://schemas.microsoft.com/office/drawing/2014/main" id="{34A720B5-9376-854A-B32D-9BEC3D01CFD1}"/>
              </a:ext>
            </a:extLst>
          </p:cNvPr>
          <p:cNvPicPr>
            <a:picLocks noChangeAspect="1"/>
          </p:cNvPicPr>
          <p:nvPr/>
        </p:nvPicPr>
        <p:blipFill>
          <a:blip r:embed="rId3"/>
          <a:stretch>
            <a:fillRect/>
          </a:stretch>
        </p:blipFill>
        <p:spPr>
          <a:xfrm>
            <a:off x="111606" y="2675840"/>
            <a:ext cx="6253585" cy="2409344"/>
          </a:xfrm>
          <a:prstGeom prst="rect">
            <a:avLst/>
          </a:prstGeom>
        </p:spPr>
      </p:pic>
      <p:pic>
        <p:nvPicPr>
          <p:cNvPr id="9" name="Picture 8">
            <a:extLst>
              <a:ext uri="{FF2B5EF4-FFF2-40B4-BE49-F238E27FC236}">
                <a16:creationId xmlns:a16="http://schemas.microsoft.com/office/drawing/2014/main" id="{768CB95C-F858-0442-9F99-536F44F33687}"/>
              </a:ext>
            </a:extLst>
          </p:cNvPr>
          <p:cNvPicPr>
            <a:picLocks noChangeAspect="1"/>
          </p:cNvPicPr>
          <p:nvPr/>
        </p:nvPicPr>
        <p:blipFill>
          <a:blip r:embed="rId4"/>
          <a:stretch>
            <a:fillRect/>
          </a:stretch>
        </p:blipFill>
        <p:spPr>
          <a:xfrm>
            <a:off x="6393241" y="2675840"/>
            <a:ext cx="5798759" cy="2409344"/>
          </a:xfrm>
          <a:prstGeom prst="rect">
            <a:avLst/>
          </a:prstGeom>
        </p:spPr>
      </p:pic>
    </p:spTree>
    <p:extLst>
      <p:ext uri="{BB962C8B-B14F-4D97-AF65-F5344CB8AC3E}">
        <p14:creationId xmlns:p14="http://schemas.microsoft.com/office/powerpoint/2010/main" val="3625622243"/>
      </p:ext>
    </p:extLst>
  </p:cSld>
  <p:clrMapOvr>
    <a:masterClrMapping/>
  </p:clrMapOvr>
</p:sld>
</file>

<file path=ppt/theme/theme1.xml><?xml version="1.0" encoding="utf-8"?>
<a:theme xmlns:a="http://schemas.openxmlformats.org/drawingml/2006/main" name="1_KFRU">
  <a:themeElements>
    <a:clrScheme name="Larissa-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Design">
      <a:majorFont>
        <a:latin typeface="Arial"/>
        <a:ea typeface=""/>
        <a:cs typeface="Lucida Sans Unicode"/>
      </a:majorFont>
      <a:minorFont>
        <a:latin typeface="Arial"/>
        <a:ea typeface=""/>
        <a:cs typeface="Lucida Sans Unicod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2100" b="0" i="0" u="none" strike="noStrike" cap="none" normalizeH="0" baseline="0" smtClean="0">
            <a:ln>
              <a:noFill/>
            </a:ln>
            <a:solidFill>
              <a:schemeClr val="bg1"/>
            </a:solidFill>
            <a:effectLst/>
            <a:latin typeface="CIPHLN+Arial,Bold;Arial" pitchFamily="32"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2100" b="0" i="0" u="none" strike="noStrike" cap="none" normalizeH="0" baseline="0" smtClean="0">
            <a:ln>
              <a:noFill/>
            </a:ln>
            <a:solidFill>
              <a:schemeClr val="bg1"/>
            </a:solidFill>
            <a:effectLst/>
            <a:latin typeface="CIPHLN+Arial,Bold;Arial" pitchFamily="32" charset="0"/>
          </a:defRPr>
        </a:defPPr>
      </a:lstStyle>
    </a:lnDef>
  </a:objectDefaults>
  <a:extraClrSchemeLst>
    <a:extraClrScheme>
      <a:clrScheme name="Larissa-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el - le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FRU_Vorlesungen_Template_PH" id="{3205240F-2CD2-3448-BF15-116CEFAEB7F2}" vid="{D5262E04-4627-F147-B92D-50151E229F7B}"/>
    </a:ext>
  </a:ext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0765601BB6D499150FDE86C96225B" ma:contentTypeVersion="9" ma:contentTypeDescription="Create a new document." ma:contentTypeScope="" ma:versionID="23430081acebca684f6246f9ab9dbe8b">
  <xsd:schema xmlns:xsd="http://www.w3.org/2001/XMLSchema" xmlns:xs="http://www.w3.org/2001/XMLSchema" xmlns:p="http://schemas.microsoft.com/office/2006/metadata/properties" xmlns:ns2="fc92f2fd-e09d-49f9-86ba-1e33baecca27" xmlns:ns3="db75a24e-3c76-461c-b122-3f4709e77509" targetNamespace="http://schemas.microsoft.com/office/2006/metadata/properties" ma:root="true" ma:fieldsID="6eb24fe4693055150e6fb84b1333d3af" ns2:_="" ns3:_="">
    <xsd:import namespace="fc92f2fd-e09d-49f9-86ba-1e33baecca27"/>
    <xsd:import namespace="db75a24e-3c76-461c-b122-3f4709e7750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92f2fd-e09d-49f9-86ba-1e33baecca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6159e26-e387-4955-8c38-302e604e49c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b75a24e-3c76-461c-b122-3f4709e77509"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32b23576-5885-4131-b023-26d12f79611e}" ma:internalName="TaxCatchAll" ma:showField="CatchAllData" ma:web="db75a24e-3c76-461c-b122-3f4709e775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244A6E-ACCC-4D80-9652-F5F87E5533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92f2fd-e09d-49f9-86ba-1e33baecca27"/>
    <ds:schemaRef ds:uri="db75a24e-3c76-461c-b122-3f4709e775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D3CD70-B26E-4FC0-9720-E65BCB0F33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3672</Words>
  <Application>Microsoft Office PowerPoint</Application>
  <PresentationFormat>Breitbild</PresentationFormat>
  <Paragraphs>432</Paragraphs>
  <Slides>45</Slides>
  <Notes>33</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45</vt:i4>
      </vt:variant>
    </vt:vector>
  </HeadingPairs>
  <TitlesOfParts>
    <vt:vector size="55" baseType="lpstr">
      <vt:lpstr>Arial</vt:lpstr>
      <vt:lpstr>Arial Unicode MS</vt:lpstr>
      <vt:lpstr>Calibri</vt:lpstr>
      <vt:lpstr>CIPHLN+Arial,Bold;Arial</vt:lpstr>
      <vt:lpstr>Consolas</vt:lpstr>
      <vt:lpstr>Lucida Sans Typewriter</vt:lpstr>
      <vt:lpstr>Lucida Sans Unicode</vt:lpstr>
      <vt:lpstr>Times New Roman</vt:lpstr>
      <vt:lpstr>1_KFRU</vt:lpstr>
      <vt:lpstr>Titel - leer</vt:lpstr>
      <vt:lpstr>PowerPoint-Präsentation</vt:lpstr>
      <vt:lpstr>Overview</vt:lpstr>
      <vt:lpstr>Motivation</vt:lpstr>
      <vt:lpstr>Version Control</vt:lpstr>
      <vt:lpstr>Central Version Control</vt:lpstr>
      <vt:lpstr>Decentralized Version Control</vt:lpstr>
      <vt:lpstr>Comparison of Central and Decentral Version Control</vt:lpstr>
      <vt:lpstr>Git</vt:lpstr>
      <vt:lpstr>Snapshots instead of changes</vt:lpstr>
      <vt:lpstr>Reasons for Using Git</vt:lpstr>
      <vt:lpstr>Repository</vt:lpstr>
      <vt:lpstr>Hash Value</vt:lpstr>
      <vt:lpstr>Special Repositories</vt:lpstr>
      <vt:lpstr>Creating a repository </vt:lpstr>
      <vt:lpstr>Commit</vt:lpstr>
      <vt:lpstr>Commit Graph</vt:lpstr>
      <vt:lpstr>Configuration</vt:lpstr>
      <vt:lpstr>Areas</vt:lpstr>
      <vt:lpstr>Basis Workflow - 1</vt:lpstr>
      <vt:lpstr>Basis Workflow - 2</vt:lpstr>
      <vt:lpstr>Transfer between Repositories </vt:lpstr>
      <vt:lpstr>Branches</vt:lpstr>
      <vt:lpstr>Overview</vt:lpstr>
      <vt:lpstr>Applying changes in a new commit</vt:lpstr>
      <vt:lpstr>Differences between commits </vt:lpstr>
      <vt:lpstr>Navigation via Commits</vt:lpstr>
      <vt:lpstr>Loading data from the project archive - 1</vt:lpstr>
      <vt:lpstr>Loading data from the project archive - 2</vt:lpstr>
      <vt:lpstr>Commit with detached HEAD</vt:lpstr>
      <vt:lpstr>Shifting a branch - 1</vt:lpstr>
      <vt:lpstr>Shifting a Branch - 2</vt:lpstr>
      <vt:lpstr>Reset with path</vt:lpstr>
      <vt:lpstr>Merging Branches</vt:lpstr>
      <vt:lpstr>Fast Forward Merge</vt:lpstr>
      <vt:lpstr>Merge Strategies</vt:lpstr>
      <vt:lpstr>Merge Strategies – Resolve</vt:lpstr>
      <vt:lpstr>Merge Strategies – Recursive</vt:lpstr>
      <vt:lpstr>Merge Strategies – Options of Recursive</vt:lpstr>
      <vt:lpstr>Merge Strategies – Octopus</vt:lpstr>
      <vt:lpstr>Merge Strategies – Ours</vt:lpstr>
      <vt:lpstr>Merge Strategies – Subtree</vt:lpstr>
      <vt:lpstr>Cherry Pick</vt:lpstr>
      <vt:lpstr>Rebasing</vt:lpstr>
      <vt:lpstr>Git Merge Policy</vt:lpstr>
      <vt:lpstr>Sources and Literature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Peter Hertkorn</dc:creator>
  <cp:lastModifiedBy>Jackson, Jade</cp:lastModifiedBy>
  <cp:revision>713</cp:revision>
  <cp:lastPrinted>2022-10-26T10:41:16Z</cp:lastPrinted>
  <dcterms:created xsi:type="dcterms:W3CDTF">2005-11-09T14:15:48Z</dcterms:created>
  <dcterms:modified xsi:type="dcterms:W3CDTF">2025-05-06T07:29:45Z</dcterms:modified>
</cp:coreProperties>
</file>